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55414F-D60D-42A4-B130-3EBF2748E5FF}" v="58" dt="2024-03-02T20:52:54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Reed" userId="651a36f5c3eb5597" providerId="LiveId" clId="{9D55414F-D60D-42A4-B130-3EBF2748E5FF}"/>
    <pc:docChg chg="modSld">
      <pc:chgData name="Nathan Reed" userId="651a36f5c3eb5597" providerId="LiveId" clId="{9D55414F-D60D-42A4-B130-3EBF2748E5FF}" dt="2024-03-02T20:52:54.451" v="158" actId="20577"/>
      <pc:docMkLst>
        <pc:docMk/>
      </pc:docMkLst>
      <pc:sldChg chg="modSp mod">
        <pc:chgData name="Nathan Reed" userId="651a36f5c3eb5597" providerId="LiveId" clId="{9D55414F-D60D-42A4-B130-3EBF2748E5FF}" dt="2024-03-02T20:30:55.251" v="0" actId="1076"/>
        <pc:sldMkLst>
          <pc:docMk/>
          <pc:sldMk cId="676324095" sldId="256"/>
        </pc:sldMkLst>
        <pc:picChg chg="mod">
          <ac:chgData name="Nathan Reed" userId="651a36f5c3eb5597" providerId="LiveId" clId="{9D55414F-D60D-42A4-B130-3EBF2748E5FF}" dt="2024-03-02T20:30:55.251" v="0" actId="1076"/>
          <ac:picMkLst>
            <pc:docMk/>
            <pc:sldMk cId="676324095" sldId="256"/>
            <ac:picMk id="5" creationId="{F466E909-407B-F1F1-3C95-E7725CA15888}"/>
          </ac:picMkLst>
        </pc:picChg>
      </pc:sldChg>
      <pc:sldChg chg="modSp mod">
        <pc:chgData name="Nathan Reed" userId="651a36f5c3eb5597" providerId="LiveId" clId="{9D55414F-D60D-42A4-B130-3EBF2748E5FF}" dt="2024-03-02T20:32:26.012" v="2" actId="20577"/>
        <pc:sldMkLst>
          <pc:docMk/>
          <pc:sldMk cId="4157788748" sldId="257"/>
        </pc:sldMkLst>
        <pc:graphicFrameChg chg="mod">
          <ac:chgData name="Nathan Reed" userId="651a36f5c3eb5597" providerId="LiveId" clId="{9D55414F-D60D-42A4-B130-3EBF2748E5FF}" dt="2024-03-02T20:32:26.012" v="2" actId="20577"/>
          <ac:graphicFrameMkLst>
            <pc:docMk/>
            <pc:sldMk cId="4157788748" sldId="257"/>
            <ac:graphicFrameMk id="5" creationId="{CBD34A1E-770D-3A73-4F06-5FA9DE473165}"/>
          </ac:graphicFrameMkLst>
        </pc:graphicFrameChg>
        <pc:picChg chg="mod">
          <ac:chgData name="Nathan Reed" userId="651a36f5c3eb5597" providerId="LiveId" clId="{9D55414F-D60D-42A4-B130-3EBF2748E5FF}" dt="2024-03-02T20:32:21.366" v="1" actId="1076"/>
          <ac:picMkLst>
            <pc:docMk/>
            <pc:sldMk cId="4157788748" sldId="257"/>
            <ac:picMk id="4" creationId="{0EE027D0-89E8-31B0-D95F-7C19AD030C80}"/>
          </ac:picMkLst>
        </pc:picChg>
      </pc:sldChg>
      <pc:sldChg chg="modSp mod">
        <pc:chgData name="Nathan Reed" userId="651a36f5c3eb5597" providerId="LiveId" clId="{9D55414F-D60D-42A4-B130-3EBF2748E5FF}" dt="2024-03-02T20:33:58.350" v="11" actId="1076"/>
        <pc:sldMkLst>
          <pc:docMk/>
          <pc:sldMk cId="733758610" sldId="258"/>
        </pc:sldMkLst>
        <pc:graphicFrameChg chg="mod">
          <ac:chgData name="Nathan Reed" userId="651a36f5c3eb5597" providerId="LiveId" clId="{9D55414F-D60D-42A4-B130-3EBF2748E5FF}" dt="2024-03-02T20:33:04.965" v="10" actId="20577"/>
          <ac:graphicFrameMkLst>
            <pc:docMk/>
            <pc:sldMk cId="733758610" sldId="258"/>
            <ac:graphicFrameMk id="5" creationId="{1FBA40BB-35DE-3013-9242-FE9C6FE775B1}"/>
          </ac:graphicFrameMkLst>
        </pc:graphicFrameChg>
        <pc:picChg chg="mod">
          <ac:chgData name="Nathan Reed" userId="651a36f5c3eb5597" providerId="LiveId" clId="{9D55414F-D60D-42A4-B130-3EBF2748E5FF}" dt="2024-03-02T20:33:58.350" v="11" actId="1076"/>
          <ac:picMkLst>
            <pc:docMk/>
            <pc:sldMk cId="733758610" sldId="258"/>
            <ac:picMk id="4" creationId="{36A43205-730A-0435-2A63-3584FC53BBEA}"/>
          </ac:picMkLst>
        </pc:picChg>
      </pc:sldChg>
      <pc:sldChg chg="modSp mod">
        <pc:chgData name="Nathan Reed" userId="651a36f5c3eb5597" providerId="LiveId" clId="{9D55414F-D60D-42A4-B130-3EBF2748E5FF}" dt="2024-03-02T20:35:13.144" v="12" actId="1076"/>
        <pc:sldMkLst>
          <pc:docMk/>
          <pc:sldMk cId="1084706176" sldId="259"/>
        </pc:sldMkLst>
        <pc:picChg chg="mod">
          <ac:chgData name="Nathan Reed" userId="651a36f5c3eb5597" providerId="LiveId" clId="{9D55414F-D60D-42A4-B130-3EBF2748E5FF}" dt="2024-03-02T20:35:13.144" v="12" actId="1076"/>
          <ac:picMkLst>
            <pc:docMk/>
            <pc:sldMk cId="1084706176" sldId="259"/>
            <ac:picMk id="4" creationId="{92D5CEC4-A096-C61B-8F64-C961F26E50F5}"/>
          </ac:picMkLst>
        </pc:picChg>
      </pc:sldChg>
      <pc:sldChg chg="modSp mod">
        <pc:chgData name="Nathan Reed" userId="651a36f5c3eb5597" providerId="LiveId" clId="{9D55414F-D60D-42A4-B130-3EBF2748E5FF}" dt="2024-03-02T20:37:56.758" v="14" actId="1076"/>
        <pc:sldMkLst>
          <pc:docMk/>
          <pc:sldMk cId="3204203090" sldId="260"/>
        </pc:sldMkLst>
        <pc:picChg chg="mod">
          <ac:chgData name="Nathan Reed" userId="651a36f5c3eb5597" providerId="LiveId" clId="{9D55414F-D60D-42A4-B130-3EBF2748E5FF}" dt="2024-03-02T20:37:56.758" v="14" actId="1076"/>
          <ac:picMkLst>
            <pc:docMk/>
            <pc:sldMk cId="3204203090" sldId="260"/>
            <ac:picMk id="4" creationId="{B828D091-62EA-55ED-01F5-9D0C199636D1}"/>
          </ac:picMkLst>
        </pc:picChg>
      </pc:sldChg>
      <pc:sldChg chg="modSp mod">
        <pc:chgData name="Nathan Reed" userId="651a36f5c3eb5597" providerId="LiveId" clId="{9D55414F-D60D-42A4-B130-3EBF2748E5FF}" dt="2024-03-02T20:39:20.003" v="16" actId="20577"/>
        <pc:sldMkLst>
          <pc:docMk/>
          <pc:sldMk cId="3813085418" sldId="261"/>
        </pc:sldMkLst>
        <pc:spChg chg="mod">
          <ac:chgData name="Nathan Reed" userId="651a36f5c3eb5597" providerId="LiveId" clId="{9D55414F-D60D-42A4-B130-3EBF2748E5FF}" dt="2024-03-02T20:39:20.003" v="16" actId="20577"/>
          <ac:spMkLst>
            <pc:docMk/>
            <pc:sldMk cId="3813085418" sldId="261"/>
            <ac:spMk id="3" creationId="{B1A33179-785B-397E-0E59-E222249E86D9}"/>
          </ac:spMkLst>
        </pc:spChg>
        <pc:picChg chg="mod">
          <ac:chgData name="Nathan Reed" userId="651a36f5c3eb5597" providerId="LiveId" clId="{9D55414F-D60D-42A4-B130-3EBF2748E5FF}" dt="2024-03-02T20:39:17.196" v="15" actId="1076"/>
          <ac:picMkLst>
            <pc:docMk/>
            <pc:sldMk cId="3813085418" sldId="261"/>
            <ac:picMk id="6" creationId="{8371A6EC-D85D-C59D-0C87-F2DCC4023055}"/>
          </ac:picMkLst>
        </pc:picChg>
      </pc:sldChg>
      <pc:sldChg chg="modSp mod">
        <pc:chgData name="Nathan Reed" userId="651a36f5c3eb5597" providerId="LiveId" clId="{9D55414F-D60D-42A4-B130-3EBF2748E5FF}" dt="2024-03-02T20:41:53.322" v="18" actId="1076"/>
        <pc:sldMkLst>
          <pc:docMk/>
          <pc:sldMk cId="3951760862" sldId="262"/>
        </pc:sldMkLst>
        <pc:picChg chg="mod">
          <ac:chgData name="Nathan Reed" userId="651a36f5c3eb5597" providerId="LiveId" clId="{9D55414F-D60D-42A4-B130-3EBF2748E5FF}" dt="2024-03-02T20:41:53.322" v="18" actId="1076"/>
          <ac:picMkLst>
            <pc:docMk/>
            <pc:sldMk cId="3951760862" sldId="262"/>
            <ac:picMk id="4" creationId="{B43D4035-480A-9ECD-B2BE-BDB915DA90D6}"/>
          </ac:picMkLst>
        </pc:picChg>
      </pc:sldChg>
      <pc:sldChg chg="modSp mod">
        <pc:chgData name="Nathan Reed" userId="651a36f5c3eb5597" providerId="LiveId" clId="{9D55414F-D60D-42A4-B130-3EBF2748E5FF}" dt="2024-03-02T20:45:27.386" v="20" actId="1076"/>
        <pc:sldMkLst>
          <pc:docMk/>
          <pc:sldMk cId="3103562404" sldId="264"/>
        </pc:sldMkLst>
        <pc:picChg chg="mod">
          <ac:chgData name="Nathan Reed" userId="651a36f5c3eb5597" providerId="LiveId" clId="{9D55414F-D60D-42A4-B130-3EBF2748E5FF}" dt="2024-03-02T20:45:27.386" v="20" actId="1076"/>
          <ac:picMkLst>
            <pc:docMk/>
            <pc:sldMk cId="3103562404" sldId="264"/>
            <ac:picMk id="4" creationId="{900D28C3-625A-FDB5-95BC-BA0271C58AEE}"/>
          </ac:picMkLst>
        </pc:picChg>
      </pc:sldChg>
      <pc:sldChg chg="modSp mod">
        <pc:chgData name="Nathan Reed" userId="651a36f5c3eb5597" providerId="LiveId" clId="{9D55414F-D60D-42A4-B130-3EBF2748E5FF}" dt="2024-03-02T20:46:48.636" v="122" actId="20577"/>
        <pc:sldMkLst>
          <pc:docMk/>
          <pc:sldMk cId="1614811848" sldId="265"/>
        </pc:sldMkLst>
        <pc:spChg chg="mod">
          <ac:chgData name="Nathan Reed" userId="651a36f5c3eb5597" providerId="LiveId" clId="{9D55414F-D60D-42A4-B130-3EBF2748E5FF}" dt="2024-03-02T20:46:48.636" v="122" actId="20577"/>
          <ac:spMkLst>
            <pc:docMk/>
            <pc:sldMk cId="1614811848" sldId="265"/>
            <ac:spMk id="3" creationId="{AE17F248-A5B9-C3E4-C99E-9F09617FB717}"/>
          </ac:spMkLst>
        </pc:spChg>
        <pc:picChg chg="mod">
          <ac:chgData name="Nathan Reed" userId="651a36f5c3eb5597" providerId="LiveId" clId="{9D55414F-D60D-42A4-B130-3EBF2748E5FF}" dt="2024-03-02T20:46:18.571" v="21" actId="1076"/>
          <ac:picMkLst>
            <pc:docMk/>
            <pc:sldMk cId="1614811848" sldId="265"/>
            <ac:picMk id="4" creationId="{1263CE22-1198-55A9-B329-DB7F75062201}"/>
          </ac:picMkLst>
        </pc:picChg>
      </pc:sldChg>
      <pc:sldChg chg="modSp mod">
        <pc:chgData name="Nathan Reed" userId="651a36f5c3eb5597" providerId="LiveId" clId="{9D55414F-D60D-42A4-B130-3EBF2748E5FF}" dt="2024-03-02T20:48:11.180" v="123" actId="1076"/>
        <pc:sldMkLst>
          <pc:docMk/>
          <pc:sldMk cId="3422657321" sldId="266"/>
        </pc:sldMkLst>
        <pc:picChg chg="mod">
          <ac:chgData name="Nathan Reed" userId="651a36f5c3eb5597" providerId="LiveId" clId="{9D55414F-D60D-42A4-B130-3EBF2748E5FF}" dt="2024-03-02T20:48:11.180" v="123" actId="1076"/>
          <ac:picMkLst>
            <pc:docMk/>
            <pc:sldMk cId="3422657321" sldId="266"/>
            <ac:picMk id="4" creationId="{BA49091F-9584-A960-7C0D-47E50551F586}"/>
          </ac:picMkLst>
        </pc:picChg>
      </pc:sldChg>
      <pc:sldChg chg="modSp mod">
        <pc:chgData name="Nathan Reed" userId="651a36f5c3eb5597" providerId="LiveId" clId="{9D55414F-D60D-42A4-B130-3EBF2748E5FF}" dt="2024-03-02T20:49:02.996" v="124" actId="1076"/>
        <pc:sldMkLst>
          <pc:docMk/>
          <pc:sldMk cId="1856402972" sldId="267"/>
        </pc:sldMkLst>
        <pc:picChg chg="mod">
          <ac:chgData name="Nathan Reed" userId="651a36f5c3eb5597" providerId="LiveId" clId="{9D55414F-D60D-42A4-B130-3EBF2748E5FF}" dt="2024-03-02T20:49:02.996" v="124" actId="1076"/>
          <ac:picMkLst>
            <pc:docMk/>
            <pc:sldMk cId="1856402972" sldId="267"/>
            <ac:picMk id="4" creationId="{9FAEDF7B-E6DB-8152-1A41-6DE5CB1B6E87}"/>
          </ac:picMkLst>
        </pc:picChg>
      </pc:sldChg>
      <pc:sldChg chg="modSp mod">
        <pc:chgData name="Nathan Reed" userId="651a36f5c3eb5597" providerId="LiveId" clId="{9D55414F-D60D-42A4-B130-3EBF2748E5FF}" dt="2024-03-02T20:50:54.771" v="125" actId="1076"/>
        <pc:sldMkLst>
          <pc:docMk/>
          <pc:sldMk cId="1923984560" sldId="268"/>
        </pc:sldMkLst>
        <pc:picChg chg="mod">
          <ac:chgData name="Nathan Reed" userId="651a36f5c3eb5597" providerId="LiveId" clId="{9D55414F-D60D-42A4-B130-3EBF2748E5FF}" dt="2024-03-02T20:50:54.771" v="125" actId="1076"/>
          <ac:picMkLst>
            <pc:docMk/>
            <pc:sldMk cId="1923984560" sldId="268"/>
            <ac:picMk id="4" creationId="{7CF1660A-554E-10BE-F93C-D387106F07F3}"/>
          </ac:picMkLst>
        </pc:picChg>
      </pc:sldChg>
      <pc:sldChg chg="modSp">
        <pc:chgData name="Nathan Reed" userId="651a36f5c3eb5597" providerId="LiveId" clId="{9D55414F-D60D-42A4-B130-3EBF2748E5FF}" dt="2024-03-02T20:52:54.451" v="158" actId="20577"/>
        <pc:sldMkLst>
          <pc:docMk/>
          <pc:sldMk cId="2079470710" sldId="269"/>
        </pc:sldMkLst>
        <pc:graphicFrameChg chg="mod">
          <ac:chgData name="Nathan Reed" userId="651a36f5c3eb5597" providerId="LiveId" clId="{9D55414F-D60D-42A4-B130-3EBF2748E5FF}" dt="2024-03-02T20:52:54.451" v="158" actId="20577"/>
          <ac:graphicFrameMkLst>
            <pc:docMk/>
            <pc:sldMk cId="2079470710" sldId="269"/>
            <ac:graphicFrameMk id="5" creationId="{8B5F1A0B-6416-A28A-CB64-964A66A5678A}"/>
          </ac:graphicFrameMkLst>
        </pc:graphicFrameChg>
      </pc:sldChg>
      <pc:sldChg chg="modSp mod">
        <pc:chgData name="Nathan Reed" userId="651a36f5c3eb5597" providerId="LiveId" clId="{9D55414F-D60D-42A4-B130-3EBF2748E5FF}" dt="2024-03-02T20:43:07.520" v="19" actId="1076"/>
        <pc:sldMkLst>
          <pc:docMk/>
          <pc:sldMk cId="1855217267" sldId="270"/>
        </pc:sldMkLst>
        <pc:picChg chg="mod">
          <ac:chgData name="Nathan Reed" userId="651a36f5c3eb5597" providerId="LiveId" clId="{9D55414F-D60D-42A4-B130-3EBF2748E5FF}" dt="2024-03-02T20:43:07.520" v="19" actId="1076"/>
          <ac:picMkLst>
            <pc:docMk/>
            <pc:sldMk cId="1855217267" sldId="270"/>
            <ac:picMk id="4" creationId="{157DF5B1-1302-4764-B7F2-EF280ECF22B2}"/>
          </ac:picMkLst>
        </pc:picChg>
      </pc:sldChg>
      <pc:sldChg chg="modSp mod">
        <pc:chgData name="Nathan Reed" userId="651a36f5c3eb5597" providerId="LiveId" clId="{9D55414F-D60D-42A4-B130-3EBF2748E5FF}" dt="2024-03-02T20:37:15.285" v="13" actId="1076"/>
        <pc:sldMkLst>
          <pc:docMk/>
          <pc:sldMk cId="4058440966" sldId="271"/>
        </pc:sldMkLst>
        <pc:picChg chg="mod">
          <ac:chgData name="Nathan Reed" userId="651a36f5c3eb5597" providerId="LiveId" clId="{9D55414F-D60D-42A4-B130-3EBF2748E5FF}" dt="2024-03-02T20:37:15.285" v="13" actId="1076"/>
          <ac:picMkLst>
            <pc:docMk/>
            <pc:sldMk cId="4058440966" sldId="271"/>
            <ac:picMk id="7" creationId="{A1814C72-7FCE-8091-56A1-3CEF4E8418F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ww.mckinsey.com/industries/automotive-and-assembly/our-insights/online-sales-and-subscriptions-will-shape-tomorrows-car-financing-journey" TargetMode="External"/><Relationship Id="rId7" Type="http://schemas.openxmlformats.org/officeDocument/2006/relationships/image" Target="../media/image11.svg"/><Relationship Id="rId2" Type="http://schemas.openxmlformats.org/officeDocument/2006/relationships/hyperlink" Target="https://ecommercedb.com/insights/online-car-buying-car-selling-market-analysis-u-s-auto-sales-reach-18-by-2025/4624" TargetMode="External"/><Relationship Id="rId1" Type="http://schemas.openxmlformats.org/officeDocument/2006/relationships/hyperlink" Target="https://abcnews.go.com/Business/consumers-shopping-online-cars-dealerships/story?id=76650042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3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hyperlink" Target="https://abcnews.go.com/Business/consumers-shopping-online-cars-dealerships/story?id=76650042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hyperlink" Target="https://ecommercedb.com/insights/online-car-buying-car-selling-market-analysis-u-s-auto-sales-reach-18-by-2025/4624" TargetMode="Externa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hyperlink" Target="https://www.mckinsey.com/industries/automotive-and-assembly/our-insights/online-sales-and-subscriptions-will-shape-tomorrows-car-financing-journey" TargetMode="External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2792A5-0E42-4EF5-9FCF-4D51CFD4966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A719D8-0DE9-4E8C-AD6C-8BC644F7F2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 want to create a model for businesses like </a:t>
          </a:r>
          <a:r>
            <a:rPr lang="en-US" dirty="0" err="1"/>
            <a:t>Carmax</a:t>
          </a:r>
          <a:r>
            <a:rPr lang="en-US" dirty="0"/>
            <a:t> and Cars.com that can correctly predict the price of a used car.</a:t>
          </a:r>
        </a:p>
      </dgm:t>
    </dgm:pt>
    <dgm:pt modelId="{DFB2CEFC-3461-4E40-9C3A-F7F050578FAB}" type="parTrans" cxnId="{05EA2800-DCB2-4839-ACA5-A3AC1640B977}">
      <dgm:prSet/>
      <dgm:spPr/>
      <dgm:t>
        <a:bodyPr/>
        <a:lstStyle/>
        <a:p>
          <a:endParaRPr lang="en-US"/>
        </a:p>
      </dgm:t>
    </dgm:pt>
    <dgm:pt modelId="{30BA542A-876D-4862-8AB5-EF4C6E188B75}" type="sibTrans" cxnId="{05EA2800-DCB2-4839-ACA5-A3AC1640B977}">
      <dgm:prSet/>
      <dgm:spPr/>
      <dgm:t>
        <a:bodyPr/>
        <a:lstStyle/>
        <a:p>
          <a:endParaRPr lang="en-US"/>
        </a:p>
      </dgm:t>
    </dgm:pt>
    <dgm:pt modelId="{63B03F15-AF7B-4BB3-9593-C6AEF0955D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This will help our business have the best prices compared to anywhere else as well as help us know what price we should spend to buy used cars.</a:t>
          </a:r>
        </a:p>
      </dgm:t>
    </dgm:pt>
    <dgm:pt modelId="{10C2B006-6A3A-4647-B961-C709D64D639C}" type="parTrans" cxnId="{C98615A4-E668-4A9B-8CDD-DDBE9E32D864}">
      <dgm:prSet/>
      <dgm:spPr/>
      <dgm:t>
        <a:bodyPr/>
        <a:lstStyle/>
        <a:p>
          <a:endParaRPr lang="en-US"/>
        </a:p>
      </dgm:t>
    </dgm:pt>
    <dgm:pt modelId="{BDA5089B-A4B3-40E3-B5F0-EF0D9FC7C20D}" type="sibTrans" cxnId="{C98615A4-E668-4A9B-8CDD-DDBE9E32D864}">
      <dgm:prSet/>
      <dgm:spPr/>
      <dgm:t>
        <a:bodyPr/>
        <a:lstStyle/>
        <a:p>
          <a:endParaRPr lang="en-US"/>
        </a:p>
      </dgm:t>
    </dgm:pt>
    <dgm:pt modelId="{28D059D6-A146-4767-87DB-0ED85055BF17}" type="pres">
      <dgm:prSet presAssocID="{852792A5-0E42-4EF5-9FCF-4D51CFD4966E}" presName="root" presStyleCnt="0">
        <dgm:presLayoutVars>
          <dgm:dir/>
          <dgm:resizeHandles val="exact"/>
        </dgm:presLayoutVars>
      </dgm:prSet>
      <dgm:spPr/>
    </dgm:pt>
    <dgm:pt modelId="{BC8102D3-0413-4DF0-8441-727575840F79}" type="pres">
      <dgm:prSet presAssocID="{5EA719D8-0DE9-4E8C-AD6C-8BC644F7F210}" presName="compNode" presStyleCnt="0"/>
      <dgm:spPr/>
    </dgm:pt>
    <dgm:pt modelId="{FFC890A1-0C03-4169-86E5-527ACCF19D28}" type="pres">
      <dgm:prSet presAssocID="{5EA719D8-0DE9-4E8C-AD6C-8BC644F7F21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ooter"/>
        </a:ext>
      </dgm:extLst>
    </dgm:pt>
    <dgm:pt modelId="{822A49EF-4C99-4838-9C83-9703F1B59BEF}" type="pres">
      <dgm:prSet presAssocID="{5EA719D8-0DE9-4E8C-AD6C-8BC644F7F210}" presName="spaceRect" presStyleCnt="0"/>
      <dgm:spPr/>
    </dgm:pt>
    <dgm:pt modelId="{8FB20087-7A6B-465F-83E3-B1B365097D29}" type="pres">
      <dgm:prSet presAssocID="{5EA719D8-0DE9-4E8C-AD6C-8BC644F7F210}" presName="textRect" presStyleLbl="revTx" presStyleIdx="0" presStyleCnt="2">
        <dgm:presLayoutVars>
          <dgm:chMax val="1"/>
          <dgm:chPref val="1"/>
        </dgm:presLayoutVars>
      </dgm:prSet>
      <dgm:spPr/>
    </dgm:pt>
    <dgm:pt modelId="{143577C5-9DC0-44FD-ACAE-A72A71BA1F27}" type="pres">
      <dgm:prSet presAssocID="{30BA542A-876D-4862-8AB5-EF4C6E188B75}" presName="sibTrans" presStyleCnt="0"/>
      <dgm:spPr/>
    </dgm:pt>
    <dgm:pt modelId="{1F80E914-FB13-4BDA-96A0-B072CF91262A}" type="pres">
      <dgm:prSet presAssocID="{63B03F15-AF7B-4BB3-9593-C6AEF0955D60}" presName="compNode" presStyleCnt="0"/>
      <dgm:spPr/>
    </dgm:pt>
    <dgm:pt modelId="{054747F0-47AD-444F-B0C6-5F91A0716D64}" type="pres">
      <dgm:prSet presAssocID="{63B03F15-AF7B-4BB3-9593-C6AEF0955D6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090B103-AE00-45DE-AC82-5B34C5B767C0}" type="pres">
      <dgm:prSet presAssocID="{63B03F15-AF7B-4BB3-9593-C6AEF0955D60}" presName="spaceRect" presStyleCnt="0"/>
      <dgm:spPr/>
    </dgm:pt>
    <dgm:pt modelId="{0A703E02-4BE3-450A-B9F8-4CBB8876D09B}" type="pres">
      <dgm:prSet presAssocID="{63B03F15-AF7B-4BB3-9593-C6AEF0955D6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5EA2800-DCB2-4839-ACA5-A3AC1640B977}" srcId="{852792A5-0E42-4EF5-9FCF-4D51CFD4966E}" destId="{5EA719D8-0DE9-4E8C-AD6C-8BC644F7F210}" srcOrd="0" destOrd="0" parTransId="{DFB2CEFC-3461-4E40-9C3A-F7F050578FAB}" sibTransId="{30BA542A-876D-4862-8AB5-EF4C6E188B75}"/>
    <dgm:cxn modelId="{18247052-EE07-4972-8FC7-0C7BF3821712}" type="presOf" srcId="{852792A5-0E42-4EF5-9FCF-4D51CFD4966E}" destId="{28D059D6-A146-4767-87DB-0ED85055BF17}" srcOrd="0" destOrd="0" presId="urn:microsoft.com/office/officeart/2018/2/layout/IconLabelList"/>
    <dgm:cxn modelId="{0173948F-179A-4FE9-92F9-C6071FD2480C}" type="presOf" srcId="{63B03F15-AF7B-4BB3-9593-C6AEF0955D60}" destId="{0A703E02-4BE3-450A-B9F8-4CBB8876D09B}" srcOrd="0" destOrd="0" presId="urn:microsoft.com/office/officeart/2018/2/layout/IconLabelList"/>
    <dgm:cxn modelId="{C98615A4-E668-4A9B-8CDD-DDBE9E32D864}" srcId="{852792A5-0E42-4EF5-9FCF-4D51CFD4966E}" destId="{63B03F15-AF7B-4BB3-9593-C6AEF0955D60}" srcOrd="1" destOrd="0" parTransId="{10C2B006-6A3A-4647-B961-C709D64D639C}" sibTransId="{BDA5089B-A4B3-40E3-B5F0-EF0D9FC7C20D}"/>
    <dgm:cxn modelId="{5F8506CD-246D-4F18-9CAB-733A46CA0001}" type="presOf" srcId="{5EA719D8-0DE9-4E8C-AD6C-8BC644F7F210}" destId="{8FB20087-7A6B-465F-83E3-B1B365097D29}" srcOrd="0" destOrd="0" presId="urn:microsoft.com/office/officeart/2018/2/layout/IconLabelList"/>
    <dgm:cxn modelId="{E3CEEB5B-0354-4ACD-ACAA-179055EB973F}" type="presParOf" srcId="{28D059D6-A146-4767-87DB-0ED85055BF17}" destId="{BC8102D3-0413-4DF0-8441-727575840F79}" srcOrd="0" destOrd="0" presId="urn:microsoft.com/office/officeart/2018/2/layout/IconLabelList"/>
    <dgm:cxn modelId="{4A7B92B1-B7AD-44C7-8FEA-9D60A70AE376}" type="presParOf" srcId="{BC8102D3-0413-4DF0-8441-727575840F79}" destId="{FFC890A1-0C03-4169-86E5-527ACCF19D28}" srcOrd="0" destOrd="0" presId="urn:microsoft.com/office/officeart/2018/2/layout/IconLabelList"/>
    <dgm:cxn modelId="{F65C146A-9DA7-4645-847C-D7312DBB5F56}" type="presParOf" srcId="{BC8102D3-0413-4DF0-8441-727575840F79}" destId="{822A49EF-4C99-4838-9C83-9703F1B59BEF}" srcOrd="1" destOrd="0" presId="urn:microsoft.com/office/officeart/2018/2/layout/IconLabelList"/>
    <dgm:cxn modelId="{9FE4D299-7141-4F62-8A4D-0E350750DCB6}" type="presParOf" srcId="{BC8102D3-0413-4DF0-8441-727575840F79}" destId="{8FB20087-7A6B-465F-83E3-B1B365097D29}" srcOrd="2" destOrd="0" presId="urn:microsoft.com/office/officeart/2018/2/layout/IconLabelList"/>
    <dgm:cxn modelId="{058F4C08-C7A1-495C-A143-3EB17E390BC5}" type="presParOf" srcId="{28D059D6-A146-4767-87DB-0ED85055BF17}" destId="{143577C5-9DC0-44FD-ACAE-A72A71BA1F27}" srcOrd="1" destOrd="0" presId="urn:microsoft.com/office/officeart/2018/2/layout/IconLabelList"/>
    <dgm:cxn modelId="{EA2F6D70-2C10-4074-B72D-7A31DCC13015}" type="presParOf" srcId="{28D059D6-A146-4767-87DB-0ED85055BF17}" destId="{1F80E914-FB13-4BDA-96A0-B072CF91262A}" srcOrd="2" destOrd="0" presId="urn:microsoft.com/office/officeart/2018/2/layout/IconLabelList"/>
    <dgm:cxn modelId="{0E418674-913F-4420-A7A3-D810023E576A}" type="presParOf" srcId="{1F80E914-FB13-4BDA-96A0-B072CF91262A}" destId="{054747F0-47AD-444F-B0C6-5F91A0716D64}" srcOrd="0" destOrd="0" presId="urn:microsoft.com/office/officeart/2018/2/layout/IconLabelList"/>
    <dgm:cxn modelId="{6A36632F-F7F3-4128-A7A4-3FF8DE0ADB2C}" type="presParOf" srcId="{1F80E914-FB13-4BDA-96A0-B072CF91262A}" destId="{5090B103-AE00-45DE-AC82-5B34C5B767C0}" srcOrd="1" destOrd="0" presId="urn:microsoft.com/office/officeart/2018/2/layout/IconLabelList"/>
    <dgm:cxn modelId="{12C0B42D-2EBB-4F75-97B5-D0BA4213C27F}" type="presParOf" srcId="{1F80E914-FB13-4BDA-96A0-B072CF91262A}" destId="{0A703E02-4BE3-450A-B9F8-4CBB8876D09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E80009C-6828-468C-824B-3FC0BAA073F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453EB1-837D-4F18-8C7E-9B06629097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News, A. B. C. (n.d.). </a:t>
          </a:r>
          <a:r>
            <a:rPr lang="en-US" i="1" dirty="0">
              <a:solidFill>
                <a:schemeClr val="bg1"/>
              </a:solidFill>
            </a:rPr>
            <a:t>More consumers are shopping online for cars. Can dealerships keep up?</a:t>
          </a:r>
          <a:r>
            <a:rPr lang="en-US" dirty="0">
              <a:solidFill>
                <a:schemeClr val="bg1"/>
              </a:solidFill>
            </a:rPr>
            <a:t> ABC News. </a:t>
          </a:r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https://abcnews.go.com/Business/consumers-shopping-online-cars-dealerships/story?id=76650042#:~:text=Nearly%2030%25%20of%20U.S.%20new</a:t>
          </a:r>
          <a:endParaRPr lang="en-US" dirty="0">
            <a:solidFill>
              <a:schemeClr val="bg1"/>
            </a:solidFill>
          </a:endParaRPr>
        </a:p>
      </dgm:t>
    </dgm:pt>
    <dgm:pt modelId="{F9318AFD-8C5E-4215-A198-19C5EA3E386C}" type="parTrans" cxnId="{EC0D6036-8FD2-4DD1-B3F9-0EB19A27ED7D}">
      <dgm:prSet/>
      <dgm:spPr/>
      <dgm:t>
        <a:bodyPr/>
        <a:lstStyle/>
        <a:p>
          <a:endParaRPr lang="en-US"/>
        </a:p>
      </dgm:t>
    </dgm:pt>
    <dgm:pt modelId="{57651034-A174-4921-B08A-20181931566B}" type="sibTrans" cxnId="{EC0D6036-8FD2-4DD1-B3F9-0EB19A27ED7D}">
      <dgm:prSet/>
      <dgm:spPr/>
      <dgm:t>
        <a:bodyPr/>
        <a:lstStyle/>
        <a:p>
          <a:endParaRPr lang="en-US"/>
        </a:p>
      </dgm:t>
    </dgm:pt>
    <dgm:pt modelId="{6A249516-532E-4200-8B09-3E1F129A4C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>
              <a:solidFill>
                <a:schemeClr val="bg1"/>
              </a:solidFill>
            </a:rPr>
            <a:t>Online Car Buying Trend: Automotive eCommerce Is on the Rise | ECDB.com</a:t>
          </a:r>
          <a:r>
            <a:rPr lang="en-US" dirty="0">
              <a:solidFill>
                <a:schemeClr val="bg1"/>
              </a:solidFill>
            </a:rPr>
            <a:t>. (n.d.). Ecommercedb.com. </a:t>
          </a:r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https://ecommercedb.com/insights/online-car-buying-car-selling-market-analysis-u-s-auto-sales-reach-18-by-2025/4624</a:t>
          </a:r>
          <a:endParaRPr lang="en-US" dirty="0">
            <a:solidFill>
              <a:schemeClr val="bg1"/>
            </a:solidFill>
          </a:endParaRPr>
        </a:p>
      </dgm:t>
    </dgm:pt>
    <dgm:pt modelId="{5DEDB7DE-A1F6-43FA-BFAD-1871EE8CE751}" type="parTrans" cxnId="{5E758BD7-004F-47EF-90E7-2B1E6395E42E}">
      <dgm:prSet/>
      <dgm:spPr/>
      <dgm:t>
        <a:bodyPr/>
        <a:lstStyle/>
        <a:p>
          <a:endParaRPr lang="en-US"/>
        </a:p>
      </dgm:t>
    </dgm:pt>
    <dgm:pt modelId="{D12F9E0B-D0A4-480F-8A21-931FB490B054}" type="sibTrans" cxnId="{5E758BD7-004F-47EF-90E7-2B1E6395E42E}">
      <dgm:prSet/>
      <dgm:spPr/>
      <dgm:t>
        <a:bodyPr/>
        <a:lstStyle/>
        <a:p>
          <a:endParaRPr lang="en-US"/>
        </a:p>
      </dgm:t>
    </dgm:pt>
    <dgm:pt modelId="{D757FEAC-1C71-4A60-A328-62CE4B3089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>
              <a:solidFill>
                <a:schemeClr val="bg1"/>
              </a:solidFill>
            </a:rPr>
            <a:t>Online sales and subscriptions will shape tomorrow’s car financing journey | McKinsey</a:t>
          </a:r>
          <a:r>
            <a:rPr lang="en-US" dirty="0">
              <a:solidFill>
                <a:schemeClr val="bg1"/>
              </a:solidFill>
            </a:rPr>
            <a:t>. (n.d.). Www.mckinsey.com. </a:t>
          </a:r>
          <a:r>
            <a:rPr lang="en-US" u="sng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https://www.mckinsey.com/industries/automotive-and-assembly/our-insights/online-sales-and-subscriptions-will-shape-tomorrows-car-financing-journey</a:t>
          </a:r>
          <a:endParaRPr lang="en-US" dirty="0">
            <a:solidFill>
              <a:schemeClr val="bg1"/>
            </a:solidFill>
          </a:endParaRPr>
        </a:p>
      </dgm:t>
    </dgm:pt>
    <dgm:pt modelId="{4F343CD6-CBE1-47E7-B59F-52F5419F4A23}" type="parTrans" cxnId="{5C0B4AA0-9FDC-47A1-BF0A-600EF4F37D47}">
      <dgm:prSet/>
      <dgm:spPr/>
      <dgm:t>
        <a:bodyPr/>
        <a:lstStyle/>
        <a:p>
          <a:endParaRPr lang="en-US"/>
        </a:p>
      </dgm:t>
    </dgm:pt>
    <dgm:pt modelId="{79CFB2A1-8CF5-45E4-91C9-39C5C6DE89D7}" type="sibTrans" cxnId="{5C0B4AA0-9FDC-47A1-BF0A-600EF4F37D47}">
      <dgm:prSet/>
      <dgm:spPr/>
      <dgm:t>
        <a:bodyPr/>
        <a:lstStyle/>
        <a:p>
          <a:endParaRPr lang="en-US"/>
        </a:p>
      </dgm:t>
    </dgm:pt>
    <dgm:pt modelId="{8E216944-D592-49E6-B330-3CA532E53362}" type="pres">
      <dgm:prSet presAssocID="{CE80009C-6828-468C-824B-3FC0BAA073F0}" presName="root" presStyleCnt="0">
        <dgm:presLayoutVars>
          <dgm:dir/>
          <dgm:resizeHandles val="exact"/>
        </dgm:presLayoutVars>
      </dgm:prSet>
      <dgm:spPr/>
    </dgm:pt>
    <dgm:pt modelId="{CC485B82-4FE4-405E-A576-AE2EE37150FF}" type="pres">
      <dgm:prSet presAssocID="{8C453EB1-837D-4F18-8C7E-9B06629097FD}" presName="compNode" presStyleCnt="0"/>
      <dgm:spPr/>
    </dgm:pt>
    <dgm:pt modelId="{F3EFA161-5DB4-4D1E-AF20-A58C020F147B}" type="pres">
      <dgm:prSet presAssocID="{8C453EB1-837D-4F18-8C7E-9B06629097FD}" presName="bgRect" presStyleLbl="bgShp" presStyleIdx="0" presStyleCnt="3"/>
      <dgm:spPr/>
    </dgm:pt>
    <dgm:pt modelId="{EE443D5E-15B2-4FB2-B677-C663F566FFE4}" type="pres">
      <dgm:prSet presAssocID="{8C453EB1-837D-4F18-8C7E-9B06629097FD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23EC7D7E-10FE-4F9B-8B83-3E80CA009B9E}" type="pres">
      <dgm:prSet presAssocID="{8C453EB1-837D-4F18-8C7E-9B06629097FD}" presName="spaceRect" presStyleCnt="0"/>
      <dgm:spPr/>
    </dgm:pt>
    <dgm:pt modelId="{9D3C4B28-7099-4B8A-8CD7-E93B7FBFF2B5}" type="pres">
      <dgm:prSet presAssocID="{8C453EB1-837D-4F18-8C7E-9B06629097FD}" presName="parTx" presStyleLbl="revTx" presStyleIdx="0" presStyleCnt="3">
        <dgm:presLayoutVars>
          <dgm:chMax val="0"/>
          <dgm:chPref val="0"/>
        </dgm:presLayoutVars>
      </dgm:prSet>
      <dgm:spPr/>
    </dgm:pt>
    <dgm:pt modelId="{94BA0380-6585-4878-907A-58B432326A20}" type="pres">
      <dgm:prSet presAssocID="{57651034-A174-4921-B08A-20181931566B}" presName="sibTrans" presStyleCnt="0"/>
      <dgm:spPr/>
    </dgm:pt>
    <dgm:pt modelId="{5B1856B6-C6E1-4B96-A066-4CF7B4302CFF}" type="pres">
      <dgm:prSet presAssocID="{6A249516-532E-4200-8B09-3E1F129A4C3F}" presName="compNode" presStyleCnt="0"/>
      <dgm:spPr/>
    </dgm:pt>
    <dgm:pt modelId="{24AC4A2C-BA8A-4E00-9190-6B0A768C34F3}" type="pres">
      <dgm:prSet presAssocID="{6A249516-532E-4200-8B09-3E1F129A4C3F}" presName="bgRect" presStyleLbl="bgShp" presStyleIdx="1" presStyleCnt="3"/>
      <dgm:spPr/>
    </dgm:pt>
    <dgm:pt modelId="{7208AE93-3507-4848-A4B5-2F5F1CBEC855}" type="pres">
      <dgm:prSet presAssocID="{6A249516-532E-4200-8B09-3E1F129A4C3F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15DD694F-2B5B-41C3-8E0A-8775D363B34D}" type="pres">
      <dgm:prSet presAssocID="{6A249516-532E-4200-8B09-3E1F129A4C3F}" presName="spaceRect" presStyleCnt="0"/>
      <dgm:spPr/>
    </dgm:pt>
    <dgm:pt modelId="{CC802A26-CA29-4438-9D5F-250BDF0373E1}" type="pres">
      <dgm:prSet presAssocID="{6A249516-532E-4200-8B09-3E1F129A4C3F}" presName="parTx" presStyleLbl="revTx" presStyleIdx="1" presStyleCnt="3">
        <dgm:presLayoutVars>
          <dgm:chMax val="0"/>
          <dgm:chPref val="0"/>
        </dgm:presLayoutVars>
      </dgm:prSet>
      <dgm:spPr/>
    </dgm:pt>
    <dgm:pt modelId="{736500C9-6EF2-43AB-852A-23311E4E06A8}" type="pres">
      <dgm:prSet presAssocID="{D12F9E0B-D0A4-480F-8A21-931FB490B054}" presName="sibTrans" presStyleCnt="0"/>
      <dgm:spPr/>
    </dgm:pt>
    <dgm:pt modelId="{7493B3BC-3AEC-4A02-A2BA-188099040EBE}" type="pres">
      <dgm:prSet presAssocID="{D757FEAC-1C71-4A60-A328-62CE4B308981}" presName="compNode" presStyleCnt="0"/>
      <dgm:spPr/>
    </dgm:pt>
    <dgm:pt modelId="{E5845D69-1BDA-4DAA-8A51-227F0CCEF9F3}" type="pres">
      <dgm:prSet presAssocID="{D757FEAC-1C71-4A60-A328-62CE4B308981}" presName="bgRect" presStyleLbl="bgShp" presStyleIdx="2" presStyleCnt="3"/>
      <dgm:spPr/>
    </dgm:pt>
    <dgm:pt modelId="{871F0E37-D40C-4AE8-89A6-21144D5CC0DE}" type="pres">
      <dgm:prSet presAssocID="{D757FEAC-1C71-4A60-A328-62CE4B308981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DB40798B-520E-4898-8080-1596AECFB268}" type="pres">
      <dgm:prSet presAssocID="{D757FEAC-1C71-4A60-A328-62CE4B308981}" presName="spaceRect" presStyleCnt="0"/>
      <dgm:spPr/>
    </dgm:pt>
    <dgm:pt modelId="{9A4DF5C5-6921-4FB1-B760-5C57BF86B404}" type="pres">
      <dgm:prSet presAssocID="{D757FEAC-1C71-4A60-A328-62CE4B30898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C0D6036-8FD2-4DD1-B3F9-0EB19A27ED7D}" srcId="{CE80009C-6828-468C-824B-3FC0BAA073F0}" destId="{8C453EB1-837D-4F18-8C7E-9B06629097FD}" srcOrd="0" destOrd="0" parTransId="{F9318AFD-8C5E-4215-A198-19C5EA3E386C}" sibTransId="{57651034-A174-4921-B08A-20181931566B}"/>
    <dgm:cxn modelId="{4946CA71-EA41-4456-B7AB-DC36CA8FFF6D}" type="presOf" srcId="{D757FEAC-1C71-4A60-A328-62CE4B308981}" destId="{9A4DF5C5-6921-4FB1-B760-5C57BF86B404}" srcOrd="0" destOrd="0" presId="urn:microsoft.com/office/officeart/2018/2/layout/IconVerticalSolidList"/>
    <dgm:cxn modelId="{9565F19B-CD16-41EB-AD15-04F0925245DA}" type="presOf" srcId="{CE80009C-6828-468C-824B-3FC0BAA073F0}" destId="{8E216944-D592-49E6-B330-3CA532E53362}" srcOrd="0" destOrd="0" presId="urn:microsoft.com/office/officeart/2018/2/layout/IconVerticalSolidList"/>
    <dgm:cxn modelId="{5C0B4AA0-9FDC-47A1-BF0A-600EF4F37D47}" srcId="{CE80009C-6828-468C-824B-3FC0BAA073F0}" destId="{D757FEAC-1C71-4A60-A328-62CE4B308981}" srcOrd="2" destOrd="0" parTransId="{4F343CD6-CBE1-47E7-B59F-52F5419F4A23}" sibTransId="{79CFB2A1-8CF5-45E4-91C9-39C5C6DE89D7}"/>
    <dgm:cxn modelId="{06D6A9A5-1611-4846-BFAE-2B41D4871B5A}" type="presOf" srcId="{8C453EB1-837D-4F18-8C7E-9B06629097FD}" destId="{9D3C4B28-7099-4B8A-8CD7-E93B7FBFF2B5}" srcOrd="0" destOrd="0" presId="urn:microsoft.com/office/officeart/2018/2/layout/IconVerticalSolidList"/>
    <dgm:cxn modelId="{5E758BD7-004F-47EF-90E7-2B1E6395E42E}" srcId="{CE80009C-6828-468C-824B-3FC0BAA073F0}" destId="{6A249516-532E-4200-8B09-3E1F129A4C3F}" srcOrd="1" destOrd="0" parTransId="{5DEDB7DE-A1F6-43FA-BFAD-1871EE8CE751}" sibTransId="{D12F9E0B-D0A4-480F-8A21-931FB490B054}"/>
    <dgm:cxn modelId="{F64FABFB-9AC5-4B2D-AB8A-B0CCF68DA5DA}" type="presOf" srcId="{6A249516-532E-4200-8B09-3E1F129A4C3F}" destId="{CC802A26-CA29-4438-9D5F-250BDF0373E1}" srcOrd="0" destOrd="0" presId="urn:microsoft.com/office/officeart/2018/2/layout/IconVerticalSolidList"/>
    <dgm:cxn modelId="{163F41DE-1DA1-4220-8681-E43CB4EB6EEE}" type="presParOf" srcId="{8E216944-D592-49E6-B330-3CA532E53362}" destId="{CC485B82-4FE4-405E-A576-AE2EE37150FF}" srcOrd="0" destOrd="0" presId="urn:microsoft.com/office/officeart/2018/2/layout/IconVerticalSolidList"/>
    <dgm:cxn modelId="{CED904D0-D4B7-4F6A-B9D2-AA7ABC6D317E}" type="presParOf" srcId="{CC485B82-4FE4-405E-A576-AE2EE37150FF}" destId="{F3EFA161-5DB4-4D1E-AF20-A58C020F147B}" srcOrd="0" destOrd="0" presId="urn:microsoft.com/office/officeart/2018/2/layout/IconVerticalSolidList"/>
    <dgm:cxn modelId="{4DEA3A82-B9FD-4098-BE92-F7C54CFC2987}" type="presParOf" srcId="{CC485B82-4FE4-405E-A576-AE2EE37150FF}" destId="{EE443D5E-15B2-4FB2-B677-C663F566FFE4}" srcOrd="1" destOrd="0" presId="urn:microsoft.com/office/officeart/2018/2/layout/IconVerticalSolidList"/>
    <dgm:cxn modelId="{6439887B-8521-443A-B28F-CF5E20C742C3}" type="presParOf" srcId="{CC485B82-4FE4-405E-A576-AE2EE37150FF}" destId="{23EC7D7E-10FE-4F9B-8B83-3E80CA009B9E}" srcOrd="2" destOrd="0" presId="urn:microsoft.com/office/officeart/2018/2/layout/IconVerticalSolidList"/>
    <dgm:cxn modelId="{7FCAA836-46D5-4C9C-89A0-DD62A7891022}" type="presParOf" srcId="{CC485B82-4FE4-405E-A576-AE2EE37150FF}" destId="{9D3C4B28-7099-4B8A-8CD7-E93B7FBFF2B5}" srcOrd="3" destOrd="0" presId="urn:microsoft.com/office/officeart/2018/2/layout/IconVerticalSolidList"/>
    <dgm:cxn modelId="{509B777E-85C4-43AE-B58A-5B89FEEA4923}" type="presParOf" srcId="{8E216944-D592-49E6-B330-3CA532E53362}" destId="{94BA0380-6585-4878-907A-58B432326A20}" srcOrd="1" destOrd="0" presId="urn:microsoft.com/office/officeart/2018/2/layout/IconVerticalSolidList"/>
    <dgm:cxn modelId="{0A60666B-ECD0-4E36-943D-0C747141CAF9}" type="presParOf" srcId="{8E216944-D592-49E6-B330-3CA532E53362}" destId="{5B1856B6-C6E1-4B96-A066-4CF7B4302CFF}" srcOrd="2" destOrd="0" presId="urn:microsoft.com/office/officeart/2018/2/layout/IconVerticalSolidList"/>
    <dgm:cxn modelId="{95F97F77-9A21-4AF1-9ED3-B2C06788189C}" type="presParOf" srcId="{5B1856B6-C6E1-4B96-A066-4CF7B4302CFF}" destId="{24AC4A2C-BA8A-4E00-9190-6B0A768C34F3}" srcOrd="0" destOrd="0" presId="urn:microsoft.com/office/officeart/2018/2/layout/IconVerticalSolidList"/>
    <dgm:cxn modelId="{264AC6BA-6D16-4F16-82D8-CB3B83401E88}" type="presParOf" srcId="{5B1856B6-C6E1-4B96-A066-4CF7B4302CFF}" destId="{7208AE93-3507-4848-A4B5-2F5F1CBEC855}" srcOrd="1" destOrd="0" presId="urn:microsoft.com/office/officeart/2018/2/layout/IconVerticalSolidList"/>
    <dgm:cxn modelId="{235BC5A7-0DA1-44A0-9005-7722F7314C63}" type="presParOf" srcId="{5B1856B6-C6E1-4B96-A066-4CF7B4302CFF}" destId="{15DD694F-2B5B-41C3-8E0A-8775D363B34D}" srcOrd="2" destOrd="0" presId="urn:microsoft.com/office/officeart/2018/2/layout/IconVerticalSolidList"/>
    <dgm:cxn modelId="{339484F2-240E-47DC-AEA9-3DED6EC8F513}" type="presParOf" srcId="{5B1856B6-C6E1-4B96-A066-4CF7B4302CFF}" destId="{CC802A26-CA29-4438-9D5F-250BDF0373E1}" srcOrd="3" destOrd="0" presId="urn:microsoft.com/office/officeart/2018/2/layout/IconVerticalSolidList"/>
    <dgm:cxn modelId="{9CF3F3B4-5DDF-4F20-9CF6-54CBEDA393E8}" type="presParOf" srcId="{8E216944-D592-49E6-B330-3CA532E53362}" destId="{736500C9-6EF2-43AB-852A-23311E4E06A8}" srcOrd="3" destOrd="0" presId="urn:microsoft.com/office/officeart/2018/2/layout/IconVerticalSolidList"/>
    <dgm:cxn modelId="{C9C574CE-77D5-4372-912C-EC07908C6924}" type="presParOf" srcId="{8E216944-D592-49E6-B330-3CA532E53362}" destId="{7493B3BC-3AEC-4A02-A2BA-188099040EBE}" srcOrd="4" destOrd="0" presId="urn:microsoft.com/office/officeart/2018/2/layout/IconVerticalSolidList"/>
    <dgm:cxn modelId="{FFEA5D23-0EE8-48D9-9C28-7E06750CECB0}" type="presParOf" srcId="{7493B3BC-3AEC-4A02-A2BA-188099040EBE}" destId="{E5845D69-1BDA-4DAA-8A51-227F0CCEF9F3}" srcOrd="0" destOrd="0" presId="urn:microsoft.com/office/officeart/2018/2/layout/IconVerticalSolidList"/>
    <dgm:cxn modelId="{9626552F-EEB1-4F2B-991D-848A43F74E6A}" type="presParOf" srcId="{7493B3BC-3AEC-4A02-A2BA-188099040EBE}" destId="{871F0E37-D40C-4AE8-89A6-21144D5CC0DE}" srcOrd="1" destOrd="0" presId="urn:microsoft.com/office/officeart/2018/2/layout/IconVerticalSolidList"/>
    <dgm:cxn modelId="{795F5F54-D90A-4A2C-AAAE-9CE155FA803A}" type="presParOf" srcId="{7493B3BC-3AEC-4A02-A2BA-188099040EBE}" destId="{DB40798B-520E-4898-8080-1596AECFB268}" srcOrd="2" destOrd="0" presId="urn:microsoft.com/office/officeart/2018/2/layout/IconVerticalSolidList"/>
    <dgm:cxn modelId="{30C9DADA-1832-4218-9F0E-C43CADF5F2D9}" type="presParOf" srcId="{7493B3BC-3AEC-4A02-A2BA-188099040EBE}" destId="{9A4DF5C5-6921-4FB1-B760-5C57BF86B4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84E3B1-E092-41FE-B653-4A38080A575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24D673-6320-43E7-BB53-36C4C1194D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According to ABC news, “before the pandemic, less than 2% of vehicles were purchased digitally.” After the pandemic started in 2020, new car sales jumped to 30%. </a:t>
          </a:r>
        </a:p>
      </dgm:t>
    </dgm:pt>
    <dgm:pt modelId="{1F199D6C-3760-4E84-AB34-8568D8E89D37}" type="parTrans" cxnId="{C62EDCDF-D877-43EA-BD61-D0168C6EDFD4}">
      <dgm:prSet/>
      <dgm:spPr/>
      <dgm:t>
        <a:bodyPr/>
        <a:lstStyle/>
        <a:p>
          <a:endParaRPr lang="en-US"/>
        </a:p>
      </dgm:t>
    </dgm:pt>
    <dgm:pt modelId="{72066FAD-034E-4F7E-93D8-CAC8835FFBAC}" type="sibTrans" cxnId="{C62EDCDF-D877-43EA-BD61-D0168C6EDFD4}">
      <dgm:prSet/>
      <dgm:spPr/>
      <dgm:t>
        <a:bodyPr/>
        <a:lstStyle/>
        <a:p>
          <a:endParaRPr lang="en-US"/>
        </a:p>
      </dgm:t>
    </dgm:pt>
    <dgm:pt modelId="{49F1C94B-6294-4E4C-B913-CC95862815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Another article had the car buying market at $259 billion in 2021 and predicted it would increase up to $722 billion by 2030</a:t>
          </a:r>
        </a:p>
      </dgm:t>
    </dgm:pt>
    <dgm:pt modelId="{1C95CB2C-60C8-451E-94AB-BF7CA3EC78DF}" type="parTrans" cxnId="{995639F3-272D-4A20-98CC-F3DEDA7FA843}">
      <dgm:prSet/>
      <dgm:spPr/>
      <dgm:t>
        <a:bodyPr/>
        <a:lstStyle/>
        <a:p>
          <a:endParaRPr lang="en-US"/>
        </a:p>
      </dgm:t>
    </dgm:pt>
    <dgm:pt modelId="{7D9414EF-162D-46AE-B595-1877D9E95659}" type="sibTrans" cxnId="{995639F3-272D-4A20-98CC-F3DEDA7FA843}">
      <dgm:prSet/>
      <dgm:spPr/>
      <dgm:t>
        <a:bodyPr/>
        <a:lstStyle/>
        <a:p>
          <a:endParaRPr lang="en-US"/>
        </a:p>
      </dgm:t>
    </dgm:pt>
    <dgm:pt modelId="{80B89470-304A-4EBB-97B0-903BF71173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need to be prepared for the increase in clientele by having the best prices we can have.</a:t>
          </a:r>
        </a:p>
      </dgm:t>
    </dgm:pt>
    <dgm:pt modelId="{539EFF5F-2D99-4D0D-A39F-A4C43B3DBB1A}" type="parTrans" cxnId="{DB540CE1-8B2E-48C0-B129-9E29ABF1EACA}">
      <dgm:prSet/>
      <dgm:spPr/>
      <dgm:t>
        <a:bodyPr/>
        <a:lstStyle/>
        <a:p>
          <a:endParaRPr lang="en-US"/>
        </a:p>
      </dgm:t>
    </dgm:pt>
    <dgm:pt modelId="{879D77EB-9902-4711-9FF2-847875D2F184}" type="sibTrans" cxnId="{DB540CE1-8B2E-48C0-B129-9E29ABF1EACA}">
      <dgm:prSet/>
      <dgm:spPr/>
      <dgm:t>
        <a:bodyPr/>
        <a:lstStyle/>
        <a:p>
          <a:endParaRPr lang="en-US"/>
        </a:p>
      </dgm:t>
    </dgm:pt>
    <dgm:pt modelId="{98E18635-55D6-402A-89A1-C4B94F245EE0}" type="pres">
      <dgm:prSet presAssocID="{4A84E3B1-E092-41FE-B653-4A38080A5753}" presName="root" presStyleCnt="0">
        <dgm:presLayoutVars>
          <dgm:dir/>
          <dgm:resizeHandles val="exact"/>
        </dgm:presLayoutVars>
      </dgm:prSet>
      <dgm:spPr/>
    </dgm:pt>
    <dgm:pt modelId="{91688310-A0C4-4D6F-AA5D-B68ABF6126C8}" type="pres">
      <dgm:prSet presAssocID="{CA24D673-6320-43E7-BB53-36C4C1194DFA}" presName="compNode" presStyleCnt="0"/>
      <dgm:spPr/>
    </dgm:pt>
    <dgm:pt modelId="{D0CD8763-FBC7-4F6D-8CC0-D7E40F4E6F68}" type="pres">
      <dgm:prSet presAssocID="{CA24D673-6320-43E7-BB53-36C4C1194D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A327EBEC-BC6B-46D5-AADF-73CCD3E6FFBE}" type="pres">
      <dgm:prSet presAssocID="{CA24D673-6320-43E7-BB53-36C4C1194DFA}" presName="spaceRect" presStyleCnt="0"/>
      <dgm:spPr/>
    </dgm:pt>
    <dgm:pt modelId="{F17F05C6-0E18-43E9-9AA1-B54C3FAED937}" type="pres">
      <dgm:prSet presAssocID="{CA24D673-6320-43E7-BB53-36C4C1194DFA}" presName="textRect" presStyleLbl="revTx" presStyleIdx="0" presStyleCnt="3">
        <dgm:presLayoutVars>
          <dgm:chMax val="1"/>
          <dgm:chPref val="1"/>
        </dgm:presLayoutVars>
      </dgm:prSet>
      <dgm:spPr/>
    </dgm:pt>
    <dgm:pt modelId="{88DA568B-8450-4422-A642-40E6B048DDC6}" type="pres">
      <dgm:prSet presAssocID="{72066FAD-034E-4F7E-93D8-CAC8835FFBAC}" presName="sibTrans" presStyleCnt="0"/>
      <dgm:spPr/>
    </dgm:pt>
    <dgm:pt modelId="{A95143E7-F15A-49F7-BF9B-48C65C5AE221}" type="pres">
      <dgm:prSet presAssocID="{49F1C94B-6294-4E4C-B913-CC95862815FF}" presName="compNode" presStyleCnt="0"/>
      <dgm:spPr/>
    </dgm:pt>
    <dgm:pt modelId="{FC47FB47-53E2-4C8F-9A8D-AA949521A62D}" type="pres">
      <dgm:prSet presAssocID="{49F1C94B-6294-4E4C-B913-CC95862815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C29ADC54-FC9D-4D71-BD9B-405EA70218EF}" type="pres">
      <dgm:prSet presAssocID="{49F1C94B-6294-4E4C-B913-CC95862815FF}" presName="spaceRect" presStyleCnt="0"/>
      <dgm:spPr/>
    </dgm:pt>
    <dgm:pt modelId="{EE35F914-6881-4C60-A88E-A527FF8686D8}" type="pres">
      <dgm:prSet presAssocID="{49F1C94B-6294-4E4C-B913-CC95862815FF}" presName="textRect" presStyleLbl="revTx" presStyleIdx="1" presStyleCnt="3">
        <dgm:presLayoutVars>
          <dgm:chMax val="1"/>
          <dgm:chPref val="1"/>
        </dgm:presLayoutVars>
      </dgm:prSet>
      <dgm:spPr/>
    </dgm:pt>
    <dgm:pt modelId="{D67A1467-B215-4CB0-8093-D3A14172688B}" type="pres">
      <dgm:prSet presAssocID="{7D9414EF-162D-46AE-B595-1877D9E95659}" presName="sibTrans" presStyleCnt="0"/>
      <dgm:spPr/>
    </dgm:pt>
    <dgm:pt modelId="{3FF5D283-12AA-47C0-BC85-EC6E3DCCF18A}" type="pres">
      <dgm:prSet presAssocID="{80B89470-304A-4EBB-97B0-903BF711738E}" presName="compNode" presStyleCnt="0"/>
      <dgm:spPr/>
    </dgm:pt>
    <dgm:pt modelId="{6490BE5B-76B8-41EB-AD90-83DBDE56094A}" type="pres">
      <dgm:prSet presAssocID="{80B89470-304A-4EBB-97B0-903BF711738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51E8E520-B73B-4B30-B258-FE1B41C47411}" type="pres">
      <dgm:prSet presAssocID="{80B89470-304A-4EBB-97B0-903BF711738E}" presName="spaceRect" presStyleCnt="0"/>
      <dgm:spPr/>
    </dgm:pt>
    <dgm:pt modelId="{0DFCACDB-19DA-4A15-9256-7216B775764B}" type="pres">
      <dgm:prSet presAssocID="{80B89470-304A-4EBB-97B0-903BF711738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D503313-05CA-4927-A500-5CA1400DEF79}" type="presOf" srcId="{49F1C94B-6294-4E4C-B913-CC95862815FF}" destId="{EE35F914-6881-4C60-A88E-A527FF8686D8}" srcOrd="0" destOrd="0" presId="urn:microsoft.com/office/officeart/2018/2/layout/IconLabelList"/>
    <dgm:cxn modelId="{5379042F-B8C5-4C9B-8439-43DFCE6330BB}" type="presOf" srcId="{4A84E3B1-E092-41FE-B653-4A38080A5753}" destId="{98E18635-55D6-402A-89A1-C4B94F245EE0}" srcOrd="0" destOrd="0" presId="urn:microsoft.com/office/officeart/2018/2/layout/IconLabelList"/>
    <dgm:cxn modelId="{7285C088-1416-49E6-AF6E-3117820B25C4}" type="presOf" srcId="{CA24D673-6320-43E7-BB53-36C4C1194DFA}" destId="{F17F05C6-0E18-43E9-9AA1-B54C3FAED937}" srcOrd="0" destOrd="0" presId="urn:microsoft.com/office/officeart/2018/2/layout/IconLabelList"/>
    <dgm:cxn modelId="{294C5AB6-C3B3-4A5B-830F-937C3786699A}" type="presOf" srcId="{80B89470-304A-4EBB-97B0-903BF711738E}" destId="{0DFCACDB-19DA-4A15-9256-7216B775764B}" srcOrd="0" destOrd="0" presId="urn:microsoft.com/office/officeart/2018/2/layout/IconLabelList"/>
    <dgm:cxn modelId="{C62EDCDF-D877-43EA-BD61-D0168C6EDFD4}" srcId="{4A84E3B1-E092-41FE-B653-4A38080A5753}" destId="{CA24D673-6320-43E7-BB53-36C4C1194DFA}" srcOrd="0" destOrd="0" parTransId="{1F199D6C-3760-4E84-AB34-8568D8E89D37}" sibTransId="{72066FAD-034E-4F7E-93D8-CAC8835FFBAC}"/>
    <dgm:cxn modelId="{DB540CE1-8B2E-48C0-B129-9E29ABF1EACA}" srcId="{4A84E3B1-E092-41FE-B653-4A38080A5753}" destId="{80B89470-304A-4EBB-97B0-903BF711738E}" srcOrd="2" destOrd="0" parTransId="{539EFF5F-2D99-4D0D-A39F-A4C43B3DBB1A}" sibTransId="{879D77EB-9902-4711-9FF2-847875D2F184}"/>
    <dgm:cxn modelId="{995639F3-272D-4A20-98CC-F3DEDA7FA843}" srcId="{4A84E3B1-E092-41FE-B653-4A38080A5753}" destId="{49F1C94B-6294-4E4C-B913-CC95862815FF}" srcOrd="1" destOrd="0" parTransId="{1C95CB2C-60C8-451E-94AB-BF7CA3EC78DF}" sibTransId="{7D9414EF-162D-46AE-B595-1877D9E95659}"/>
    <dgm:cxn modelId="{EA123285-3AEE-4C02-A7FD-F3F18834E849}" type="presParOf" srcId="{98E18635-55D6-402A-89A1-C4B94F245EE0}" destId="{91688310-A0C4-4D6F-AA5D-B68ABF6126C8}" srcOrd="0" destOrd="0" presId="urn:microsoft.com/office/officeart/2018/2/layout/IconLabelList"/>
    <dgm:cxn modelId="{CCB639E2-32A4-452E-9872-65ED1375FD88}" type="presParOf" srcId="{91688310-A0C4-4D6F-AA5D-B68ABF6126C8}" destId="{D0CD8763-FBC7-4F6D-8CC0-D7E40F4E6F68}" srcOrd="0" destOrd="0" presId="urn:microsoft.com/office/officeart/2018/2/layout/IconLabelList"/>
    <dgm:cxn modelId="{EE743B25-F62D-4A85-993D-5BB87073211F}" type="presParOf" srcId="{91688310-A0C4-4D6F-AA5D-B68ABF6126C8}" destId="{A327EBEC-BC6B-46D5-AADF-73CCD3E6FFBE}" srcOrd="1" destOrd="0" presId="urn:microsoft.com/office/officeart/2018/2/layout/IconLabelList"/>
    <dgm:cxn modelId="{651F4C7D-4CC6-4C40-AF54-1BFC88676FD7}" type="presParOf" srcId="{91688310-A0C4-4D6F-AA5D-B68ABF6126C8}" destId="{F17F05C6-0E18-43E9-9AA1-B54C3FAED937}" srcOrd="2" destOrd="0" presId="urn:microsoft.com/office/officeart/2018/2/layout/IconLabelList"/>
    <dgm:cxn modelId="{B0C514D2-AADA-4189-8FC3-EDA2B90C82E0}" type="presParOf" srcId="{98E18635-55D6-402A-89A1-C4B94F245EE0}" destId="{88DA568B-8450-4422-A642-40E6B048DDC6}" srcOrd="1" destOrd="0" presId="urn:microsoft.com/office/officeart/2018/2/layout/IconLabelList"/>
    <dgm:cxn modelId="{92D7FF2E-06DE-4230-A7C3-D2559FBE7412}" type="presParOf" srcId="{98E18635-55D6-402A-89A1-C4B94F245EE0}" destId="{A95143E7-F15A-49F7-BF9B-48C65C5AE221}" srcOrd="2" destOrd="0" presId="urn:microsoft.com/office/officeart/2018/2/layout/IconLabelList"/>
    <dgm:cxn modelId="{3880F49F-939C-4CCF-A0EA-EC76D068D7F4}" type="presParOf" srcId="{A95143E7-F15A-49F7-BF9B-48C65C5AE221}" destId="{FC47FB47-53E2-4C8F-9A8D-AA949521A62D}" srcOrd="0" destOrd="0" presId="urn:microsoft.com/office/officeart/2018/2/layout/IconLabelList"/>
    <dgm:cxn modelId="{0AD0AA3C-6C34-4E08-85BD-6B0AE9200252}" type="presParOf" srcId="{A95143E7-F15A-49F7-BF9B-48C65C5AE221}" destId="{C29ADC54-FC9D-4D71-BD9B-405EA70218EF}" srcOrd="1" destOrd="0" presId="urn:microsoft.com/office/officeart/2018/2/layout/IconLabelList"/>
    <dgm:cxn modelId="{5FEF4046-E168-4880-9A1D-4D445E3DEEC3}" type="presParOf" srcId="{A95143E7-F15A-49F7-BF9B-48C65C5AE221}" destId="{EE35F914-6881-4C60-A88E-A527FF8686D8}" srcOrd="2" destOrd="0" presId="urn:microsoft.com/office/officeart/2018/2/layout/IconLabelList"/>
    <dgm:cxn modelId="{AE7DF48D-9D0A-4191-89D4-1CC91BF68B6E}" type="presParOf" srcId="{98E18635-55D6-402A-89A1-C4B94F245EE0}" destId="{D67A1467-B215-4CB0-8093-D3A14172688B}" srcOrd="3" destOrd="0" presId="urn:microsoft.com/office/officeart/2018/2/layout/IconLabelList"/>
    <dgm:cxn modelId="{4A851492-3460-42F5-B4B9-5233FE620E45}" type="presParOf" srcId="{98E18635-55D6-402A-89A1-C4B94F245EE0}" destId="{3FF5D283-12AA-47C0-BC85-EC6E3DCCF18A}" srcOrd="4" destOrd="0" presId="urn:microsoft.com/office/officeart/2018/2/layout/IconLabelList"/>
    <dgm:cxn modelId="{43E6AFE0-3897-4D7E-BB86-ED0031AB0D6F}" type="presParOf" srcId="{3FF5D283-12AA-47C0-BC85-EC6E3DCCF18A}" destId="{6490BE5B-76B8-41EB-AD90-83DBDE56094A}" srcOrd="0" destOrd="0" presId="urn:microsoft.com/office/officeart/2018/2/layout/IconLabelList"/>
    <dgm:cxn modelId="{D6053741-07E1-4BD5-BB0C-889D573DC153}" type="presParOf" srcId="{3FF5D283-12AA-47C0-BC85-EC6E3DCCF18A}" destId="{51E8E520-B73B-4B30-B258-FE1B41C47411}" srcOrd="1" destOrd="0" presId="urn:microsoft.com/office/officeart/2018/2/layout/IconLabelList"/>
    <dgm:cxn modelId="{F51FA7BB-EA89-46B9-A7AE-C8C376D582CA}" type="presParOf" srcId="{3FF5D283-12AA-47C0-BC85-EC6E3DCCF18A}" destId="{0DFCACDB-19DA-4A15-9256-7216B775764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2CE05B-E359-4678-9255-D239896F8D4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CE33400-C2C9-497C-AAAA-B8068DAF727A}">
      <dgm:prSet/>
      <dgm:spPr/>
      <dgm:t>
        <a:bodyPr/>
        <a:lstStyle/>
        <a:p>
          <a:r>
            <a:rPr lang="en-US"/>
            <a:t>ID - Index</a:t>
          </a:r>
        </a:p>
      </dgm:t>
    </dgm:pt>
    <dgm:pt modelId="{13B6C6FD-FB2D-4F26-A188-0714E8921730}" type="parTrans" cxnId="{3C9075FB-35DB-4684-BE25-54123ED86024}">
      <dgm:prSet/>
      <dgm:spPr/>
      <dgm:t>
        <a:bodyPr/>
        <a:lstStyle/>
        <a:p>
          <a:endParaRPr lang="en-US"/>
        </a:p>
      </dgm:t>
    </dgm:pt>
    <dgm:pt modelId="{CDB54B12-3129-471C-9A76-1A07564601B0}" type="sibTrans" cxnId="{3C9075FB-35DB-4684-BE25-54123ED86024}">
      <dgm:prSet/>
      <dgm:spPr/>
      <dgm:t>
        <a:bodyPr/>
        <a:lstStyle/>
        <a:p>
          <a:endParaRPr lang="en-US"/>
        </a:p>
      </dgm:t>
    </dgm:pt>
    <dgm:pt modelId="{DDED9784-6F79-4812-B877-9964019C4806}">
      <dgm:prSet/>
      <dgm:spPr/>
      <dgm:t>
        <a:bodyPr/>
        <a:lstStyle/>
        <a:p>
          <a:r>
            <a:rPr lang="en-US"/>
            <a:t>Manufacturer – Who manufactured the vehicle</a:t>
          </a:r>
        </a:p>
      </dgm:t>
    </dgm:pt>
    <dgm:pt modelId="{EF175410-1C58-4E20-BBA5-2D7318ACF39C}" type="parTrans" cxnId="{F4BA692D-000F-4D60-B23C-897325F00A4B}">
      <dgm:prSet/>
      <dgm:spPr/>
      <dgm:t>
        <a:bodyPr/>
        <a:lstStyle/>
        <a:p>
          <a:endParaRPr lang="en-US"/>
        </a:p>
      </dgm:t>
    </dgm:pt>
    <dgm:pt modelId="{066E78A5-122F-4304-8A13-90CF8FA1EFE4}" type="sibTrans" cxnId="{F4BA692D-000F-4D60-B23C-897325F00A4B}">
      <dgm:prSet/>
      <dgm:spPr/>
      <dgm:t>
        <a:bodyPr/>
        <a:lstStyle/>
        <a:p>
          <a:endParaRPr lang="en-US"/>
        </a:p>
      </dgm:t>
    </dgm:pt>
    <dgm:pt modelId="{01448AD3-F8D9-4A78-85F4-E0A9D3297E4A}">
      <dgm:prSet/>
      <dgm:spPr/>
      <dgm:t>
        <a:bodyPr/>
        <a:lstStyle/>
        <a:p>
          <a:r>
            <a:rPr lang="en-US"/>
            <a:t>Model – Model of the vehicle</a:t>
          </a:r>
        </a:p>
      </dgm:t>
    </dgm:pt>
    <dgm:pt modelId="{3475E803-7788-4D5E-9FDA-D2D216FE9260}" type="parTrans" cxnId="{539C2702-D9E9-4C2D-918A-FA90F5355DF3}">
      <dgm:prSet/>
      <dgm:spPr/>
      <dgm:t>
        <a:bodyPr/>
        <a:lstStyle/>
        <a:p>
          <a:endParaRPr lang="en-US"/>
        </a:p>
      </dgm:t>
    </dgm:pt>
    <dgm:pt modelId="{599674E7-8A47-48B1-8DCE-7CA888B5DA98}" type="sibTrans" cxnId="{539C2702-D9E9-4C2D-918A-FA90F5355DF3}">
      <dgm:prSet/>
      <dgm:spPr/>
      <dgm:t>
        <a:bodyPr/>
        <a:lstStyle/>
        <a:p>
          <a:endParaRPr lang="en-US"/>
        </a:p>
      </dgm:t>
    </dgm:pt>
    <dgm:pt modelId="{CA021068-DEF5-4C93-8A4D-437E83F8149A}">
      <dgm:prSet/>
      <dgm:spPr/>
      <dgm:t>
        <a:bodyPr/>
        <a:lstStyle/>
        <a:p>
          <a:r>
            <a:rPr lang="en-US"/>
            <a:t>Prod. year – Year of the vehicle</a:t>
          </a:r>
        </a:p>
      </dgm:t>
    </dgm:pt>
    <dgm:pt modelId="{0637AE96-44B6-4A16-AEF5-3DA0506766F2}" type="parTrans" cxnId="{4E5A469C-8FCA-4F49-965C-8F92A47DE2C0}">
      <dgm:prSet/>
      <dgm:spPr/>
      <dgm:t>
        <a:bodyPr/>
        <a:lstStyle/>
        <a:p>
          <a:endParaRPr lang="en-US"/>
        </a:p>
      </dgm:t>
    </dgm:pt>
    <dgm:pt modelId="{50FC7755-C3ED-4BC6-B318-2F4A4AEAF06C}" type="sibTrans" cxnId="{4E5A469C-8FCA-4F49-965C-8F92A47DE2C0}">
      <dgm:prSet/>
      <dgm:spPr/>
      <dgm:t>
        <a:bodyPr/>
        <a:lstStyle/>
        <a:p>
          <a:endParaRPr lang="en-US"/>
        </a:p>
      </dgm:t>
    </dgm:pt>
    <dgm:pt modelId="{2818AD48-B299-4BF4-929B-012F34C5B87E}">
      <dgm:prSet/>
      <dgm:spPr/>
      <dgm:t>
        <a:bodyPr/>
        <a:lstStyle/>
        <a:p>
          <a:r>
            <a:rPr lang="en-US"/>
            <a:t>Category – type of vehicle</a:t>
          </a:r>
        </a:p>
      </dgm:t>
    </dgm:pt>
    <dgm:pt modelId="{895917C8-2941-4C49-9ECC-DFC5F1A4F127}" type="parTrans" cxnId="{A1D6F075-EFBB-492E-B5D6-F25A4E65CAF7}">
      <dgm:prSet/>
      <dgm:spPr/>
      <dgm:t>
        <a:bodyPr/>
        <a:lstStyle/>
        <a:p>
          <a:endParaRPr lang="en-US"/>
        </a:p>
      </dgm:t>
    </dgm:pt>
    <dgm:pt modelId="{8499EE0E-87E1-41B5-862A-54ACC613C9B8}" type="sibTrans" cxnId="{A1D6F075-EFBB-492E-B5D6-F25A4E65CAF7}">
      <dgm:prSet/>
      <dgm:spPr/>
      <dgm:t>
        <a:bodyPr/>
        <a:lstStyle/>
        <a:p>
          <a:endParaRPr lang="en-US"/>
        </a:p>
      </dgm:t>
    </dgm:pt>
    <dgm:pt modelId="{23EAC82B-9B86-4A24-BB21-497E7DAEB136}">
      <dgm:prSet/>
      <dgm:spPr/>
      <dgm:t>
        <a:bodyPr/>
        <a:lstStyle/>
        <a:p>
          <a:r>
            <a:rPr lang="en-US"/>
            <a:t>Leather interior – whether or not the car has a leather interior</a:t>
          </a:r>
        </a:p>
      </dgm:t>
    </dgm:pt>
    <dgm:pt modelId="{661FDDF8-4184-40A6-BE36-3A65DC91E457}" type="parTrans" cxnId="{8B1B9594-7E09-4086-BE12-88C3DFA3AE7A}">
      <dgm:prSet/>
      <dgm:spPr/>
      <dgm:t>
        <a:bodyPr/>
        <a:lstStyle/>
        <a:p>
          <a:endParaRPr lang="en-US"/>
        </a:p>
      </dgm:t>
    </dgm:pt>
    <dgm:pt modelId="{AD3E2C96-1540-4CFF-B1CC-8553D1CCA9DC}" type="sibTrans" cxnId="{8B1B9594-7E09-4086-BE12-88C3DFA3AE7A}">
      <dgm:prSet/>
      <dgm:spPr/>
      <dgm:t>
        <a:bodyPr/>
        <a:lstStyle/>
        <a:p>
          <a:endParaRPr lang="en-US"/>
        </a:p>
      </dgm:t>
    </dgm:pt>
    <dgm:pt modelId="{B9E909F6-10C7-4809-A160-33A1709F60AB}">
      <dgm:prSet/>
      <dgm:spPr/>
      <dgm:t>
        <a:bodyPr/>
        <a:lstStyle/>
        <a:p>
          <a:r>
            <a:rPr lang="en-US"/>
            <a:t>Fuel type – Fuel it uses</a:t>
          </a:r>
        </a:p>
      </dgm:t>
    </dgm:pt>
    <dgm:pt modelId="{603E4080-0BAF-4B81-9C4E-C853C363B70B}" type="parTrans" cxnId="{A42BC0BB-0557-42B2-9168-0949E86127E1}">
      <dgm:prSet/>
      <dgm:spPr/>
      <dgm:t>
        <a:bodyPr/>
        <a:lstStyle/>
        <a:p>
          <a:endParaRPr lang="en-US"/>
        </a:p>
      </dgm:t>
    </dgm:pt>
    <dgm:pt modelId="{8EBEBAAA-316E-4C4D-B731-79C933D4F28F}" type="sibTrans" cxnId="{A42BC0BB-0557-42B2-9168-0949E86127E1}">
      <dgm:prSet/>
      <dgm:spPr/>
      <dgm:t>
        <a:bodyPr/>
        <a:lstStyle/>
        <a:p>
          <a:endParaRPr lang="en-US"/>
        </a:p>
      </dgm:t>
    </dgm:pt>
    <dgm:pt modelId="{6A073B57-9E1D-4325-BA29-96B20199182B}">
      <dgm:prSet/>
      <dgm:spPr/>
      <dgm:t>
        <a:bodyPr/>
        <a:lstStyle/>
        <a:p>
          <a:r>
            <a:rPr lang="en-US"/>
            <a:t>Engine volume – volume of the engine</a:t>
          </a:r>
        </a:p>
      </dgm:t>
    </dgm:pt>
    <dgm:pt modelId="{F9B50BE7-6018-4A01-ACB7-3266B7F10E45}" type="parTrans" cxnId="{341DDF50-0B5A-4B59-9358-64D6C601B6EC}">
      <dgm:prSet/>
      <dgm:spPr/>
      <dgm:t>
        <a:bodyPr/>
        <a:lstStyle/>
        <a:p>
          <a:endParaRPr lang="en-US"/>
        </a:p>
      </dgm:t>
    </dgm:pt>
    <dgm:pt modelId="{287F9959-F36B-4B66-A05D-9DB061183473}" type="sibTrans" cxnId="{341DDF50-0B5A-4B59-9358-64D6C601B6EC}">
      <dgm:prSet/>
      <dgm:spPr/>
      <dgm:t>
        <a:bodyPr/>
        <a:lstStyle/>
        <a:p>
          <a:endParaRPr lang="en-US"/>
        </a:p>
      </dgm:t>
    </dgm:pt>
    <dgm:pt modelId="{FD5E3FDB-406C-4E70-B5A7-A83D6CAB0CAE}">
      <dgm:prSet/>
      <dgm:spPr/>
      <dgm:t>
        <a:bodyPr/>
        <a:lstStyle/>
        <a:p>
          <a:r>
            <a:rPr lang="en-US"/>
            <a:t>Cylinders – How many cylinders are in the engine</a:t>
          </a:r>
        </a:p>
      </dgm:t>
    </dgm:pt>
    <dgm:pt modelId="{FDE0CAFB-B06B-4A22-88CA-D3D171631569}" type="parTrans" cxnId="{1F2B0CB9-82EB-48D7-8B58-09D167AAAF3E}">
      <dgm:prSet/>
      <dgm:spPr/>
      <dgm:t>
        <a:bodyPr/>
        <a:lstStyle/>
        <a:p>
          <a:endParaRPr lang="en-US"/>
        </a:p>
      </dgm:t>
    </dgm:pt>
    <dgm:pt modelId="{11F3C12C-175B-43BE-90E7-10C27E2CC88C}" type="sibTrans" cxnId="{1F2B0CB9-82EB-48D7-8B58-09D167AAAF3E}">
      <dgm:prSet/>
      <dgm:spPr/>
      <dgm:t>
        <a:bodyPr/>
        <a:lstStyle/>
        <a:p>
          <a:endParaRPr lang="en-US"/>
        </a:p>
      </dgm:t>
    </dgm:pt>
    <dgm:pt modelId="{9FD8F6CA-5C28-4C5B-89BC-2CDB4C9A0DCE}">
      <dgm:prSet/>
      <dgm:spPr/>
      <dgm:t>
        <a:bodyPr/>
        <a:lstStyle/>
        <a:p>
          <a:r>
            <a:rPr lang="en-US"/>
            <a:t>Levy – Tax of importing or exporting vehicle</a:t>
          </a:r>
        </a:p>
      </dgm:t>
    </dgm:pt>
    <dgm:pt modelId="{620A882A-9719-4903-B595-FDCF0056271B}" type="parTrans" cxnId="{963DF33B-B69A-42AB-8924-C2BCEEAF5767}">
      <dgm:prSet/>
      <dgm:spPr/>
      <dgm:t>
        <a:bodyPr/>
        <a:lstStyle/>
        <a:p>
          <a:endParaRPr lang="en-US"/>
        </a:p>
      </dgm:t>
    </dgm:pt>
    <dgm:pt modelId="{C73E56D4-AB05-4086-8EAE-032308AA2AEE}" type="sibTrans" cxnId="{963DF33B-B69A-42AB-8924-C2BCEEAF5767}">
      <dgm:prSet/>
      <dgm:spPr/>
      <dgm:t>
        <a:bodyPr/>
        <a:lstStyle/>
        <a:p>
          <a:endParaRPr lang="en-US"/>
        </a:p>
      </dgm:t>
    </dgm:pt>
    <dgm:pt modelId="{6219625A-D7E8-4076-8F67-28D11306990B}">
      <dgm:prSet/>
      <dgm:spPr/>
      <dgm:t>
        <a:bodyPr/>
        <a:lstStyle/>
        <a:p>
          <a:r>
            <a:rPr lang="en-US"/>
            <a:t>Gear box type – whether the car is automatic or manual</a:t>
          </a:r>
        </a:p>
      </dgm:t>
    </dgm:pt>
    <dgm:pt modelId="{BB5D2185-F66B-46BC-994C-3D3A7D024564}" type="parTrans" cxnId="{408AD54C-F19D-466C-B111-BF17FC67512E}">
      <dgm:prSet/>
      <dgm:spPr/>
      <dgm:t>
        <a:bodyPr/>
        <a:lstStyle/>
        <a:p>
          <a:endParaRPr lang="en-US"/>
        </a:p>
      </dgm:t>
    </dgm:pt>
    <dgm:pt modelId="{6487C00C-CFD8-4526-8926-33CE60DE3589}" type="sibTrans" cxnId="{408AD54C-F19D-466C-B111-BF17FC67512E}">
      <dgm:prSet/>
      <dgm:spPr/>
      <dgm:t>
        <a:bodyPr/>
        <a:lstStyle/>
        <a:p>
          <a:endParaRPr lang="en-US"/>
        </a:p>
      </dgm:t>
    </dgm:pt>
    <dgm:pt modelId="{8817F533-2364-4C75-ACBC-94154C3F2400}">
      <dgm:prSet/>
      <dgm:spPr/>
      <dgm:t>
        <a:bodyPr/>
        <a:lstStyle/>
        <a:p>
          <a:r>
            <a:rPr lang="en-US"/>
            <a:t>Drive wheels – whether the car 4 wheel, rear wheel, or front wheel drive</a:t>
          </a:r>
        </a:p>
      </dgm:t>
    </dgm:pt>
    <dgm:pt modelId="{4F775B0E-7FDA-4A5E-BC1F-8F6958D52333}" type="parTrans" cxnId="{E3868753-8532-4483-BA1E-B1C06C36166C}">
      <dgm:prSet/>
      <dgm:spPr/>
      <dgm:t>
        <a:bodyPr/>
        <a:lstStyle/>
        <a:p>
          <a:endParaRPr lang="en-US"/>
        </a:p>
      </dgm:t>
    </dgm:pt>
    <dgm:pt modelId="{61B26602-364F-44B9-99C2-27A79DEB8FF9}" type="sibTrans" cxnId="{E3868753-8532-4483-BA1E-B1C06C36166C}">
      <dgm:prSet/>
      <dgm:spPr/>
      <dgm:t>
        <a:bodyPr/>
        <a:lstStyle/>
        <a:p>
          <a:endParaRPr lang="en-US"/>
        </a:p>
      </dgm:t>
    </dgm:pt>
    <dgm:pt modelId="{C93FC181-EDEC-4D62-B090-11C0F3C0D7DB}">
      <dgm:prSet/>
      <dgm:spPr/>
      <dgm:t>
        <a:bodyPr/>
        <a:lstStyle/>
        <a:p>
          <a:r>
            <a:rPr lang="en-US"/>
            <a:t>Mileage – how many kilometers are on the vehicle</a:t>
          </a:r>
        </a:p>
      </dgm:t>
    </dgm:pt>
    <dgm:pt modelId="{4336B3D7-981B-45A8-94EB-6E22D8960392}" type="parTrans" cxnId="{D3132BB6-A7CF-4C34-BD2D-BE4395EA8C0A}">
      <dgm:prSet/>
      <dgm:spPr/>
      <dgm:t>
        <a:bodyPr/>
        <a:lstStyle/>
        <a:p>
          <a:endParaRPr lang="en-US"/>
        </a:p>
      </dgm:t>
    </dgm:pt>
    <dgm:pt modelId="{49765C7A-78B6-4FF3-A3B2-A36942A2748A}" type="sibTrans" cxnId="{D3132BB6-A7CF-4C34-BD2D-BE4395EA8C0A}">
      <dgm:prSet/>
      <dgm:spPr/>
      <dgm:t>
        <a:bodyPr/>
        <a:lstStyle/>
        <a:p>
          <a:endParaRPr lang="en-US"/>
        </a:p>
      </dgm:t>
    </dgm:pt>
    <dgm:pt modelId="{ED5ECE3F-5041-4394-9989-DB03C167C41E}">
      <dgm:prSet/>
      <dgm:spPr/>
      <dgm:t>
        <a:bodyPr/>
        <a:lstStyle/>
        <a:p>
          <a:r>
            <a:rPr lang="en-US"/>
            <a:t>Wheel – what side of the car the steering wheel is</a:t>
          </a:r>
        </a:p>
      </dgm:t>
    </dgm:pt>
    <dgm:pt modelId="{B082AC11-7067-4E92-BB48-70E944D61ED0}" type="parTrans" cxnId="{5E77440B-E43E-4232-A8CF-8A36563F54D9}">
      <dgm:prSet/>
      <dgm:spPr/>
      <dgm:t>
        <a:bodyPr/>
        <a:lstStyle/>
        <a:p>
          <a:endParaRPr lang="en-US"/>
        </a:p>
      </dgm:t>
    </dgm:pt>
    <dgm:pt modelId="{283702BE-7F52-45CE-9D79-F4B65A56CA6D}" type="sibTrans" cxnId="{5E77440B-E43E-4232-A8CF-8A36563F54D9}">
      <dgm:prSet/>
      <dgm:spPr/>
      <dgm:t>
        <a:bodyPr/>
        <a:lstStyle/>
        <a:p>
          <a:endParaRPr lang="en-US"/>
        </a:p>
      </dgm:t>
    </dgm:pt>
    <dgm:pt modelId="{8E0D7F24-7B3B-4250-9570-F03D258EFCD9}">
      <dgm:prSet/>
      <dgm:spPr/>
      <dgm:t>
        <a:bodyPr/>
        <a:lstStyle/>
        <a:p>
          <a:r>
            <a:rPr lang="en-US"/>
            <a:t>Doors – how many doors there are on the vehicle</a:t>
          </a:r>
        </a:p>
      </dgm:t>
    </dgm:pt>
    <dgm:pt modelId="{BB0E02F6-FBFF-48FA-8817-D7D00A97E2D1}" type="parTrans" cxnId="{F78B0260-8031-4352-8181-D3AE8C3BAAB5}">
      <dgm:prSet/>
      <dgm:spPr/>
      <dgm:t>
        <a:bodyPr/>
        <a:lstStyle/>
        <a:p>
          <a:endParaRPr lang="en-US"/>
        </a:p>
      </dgm:t>
    </dgm:pt>
    <dgm:pt modelId="{C0E27631-862F-41D7-8299-64BBFCCC096C}" type="sibTrans" cxnId="{F78B0260-8031-4352-8181-D3AE8C3BAAB5}">
      <dgm:prSet/>
      <dgm:spPr/>
      <dgm:t>
        <a:bodyPr/>
        <a:lstStyle/>
        <a:p>
          <a:endParaRPr lang="en-US"/>
        </a:p>
      </dgm:t>
    </dgm:pt>
    <dgm:pt modelId="{31CFE3E1-78E0-4BFB-965D-74084CDC6F4A}">
      <dgm:prSet/>
      <dgm:spPr/>
      <dgm:t>
        <a:bodyPr/>
        <a:lstStyle/>
        <a:p>
          <a:r>
            <a:rPr lang="en-US"/>
            <a:t>Airbags – how many airbags</a:t>
          </a:r>
        </a:p>
      </dgm:t>
    </dgm:pt>
    <dgm:pt modelId="{37FBAF52-E5A9-4D6C-9A92-2FBF490BE726}" type="parTrans" cxnId="{C532AD28-9BB9-42E8-971A-CF54CACBDBA5}">
      <dgm:prSet/>
      <dgm:spPr/>
      <dgm:t>
        <a:bodyPr/>
        <a:lstStyle/>
        <a:p>
          <a:endParaRPr lang="en-US"/>
        </a:p>
      </dgm:t>
    </dgm:pt>
    <dgm:pt modelId="{6B29E77A-8E3D-46ED-BFCC-A63CB6738976}" type="sibTrans" cxnId="{C532AD28-9BB9-42E8-971A-CF54CACBDBA5}">
      <dgm:prSet/>
      <dgm:spPr/>
      <dgm:t>
        <a:bodyPr/>
        <a:lstStyle/>
        <a:p>
          <a:endParaRPr lang="en-US"/>
        </a:p>
      </dgm:t>
    </dgm:pt>
    <dgm:pt modelId="{171B8133-C12B-4764-9425-F514EC4444AD}">
      <dgm:prSet/>
      <dgm:spPr/>
      <dgm:t>
        <a:bodyPr/>
        <a:lstStyle/>
        <a:p>
          <a:r>
            <a:rPr lang="en-US"/>
            <a:t>Color – color of the vehicle</a:t>
          </a:r>
        </a:p>
      </dgm:t>
    </dgm:pt>
    <dgm:pt modelId="{3BE9B870-A205-4AC8-94E0-5540FB1F967C}" type="parTrans" cxnId="{6375F4E6-49E3-47E9-BD26-A7E3C7CD768C}">
      <dgm:prSet/>
      <dgm:spPr/>
      <dgm:t>
        <a:bodyPr/>
        <a:lstStyle/>
        <a:p>
          <a:endParaRPr lang="en-US"/>
        </a:p>
      </dgm:t>
    </dgm:pt>
    <dgm:pt modelId="{A033B6C2-4CE6-4D62-ABBB-F3A876429EC0}" type="sibTrans" cxnId="{6375F4E6-49E3-47E9-BD26-A7E3C7CD768C}">
      <dgm:prSet/>
      <dgm:spPr/>
      <dgm:t>
        <a:bodyPr/>
        <a:lstStyle/>
        <a:p>
          <a:endParaRPr lang="en-US"/>
        </a:p>
      </dgm:t>
    </dgm:pt>
    <dgm:pt modelId="{9739E59D-9CC1-4AD4-AED7-ACA5DFD2145E}" type="pres">
      <dgm:prSet presAssocID="{412CE05B-E359-4678-9255-D239896F8D43}" presName="vert0" presStyleCnt="0">
        <dgm:presLayoutVars>
          <dgm:dir/>
          <dgm:animOne val="branch"/>
          <dgm:animLvl val="lvl"/>
        </dgm:presLayoutVars>
      </dgm:prSet>
      <dgm:spPr/>
    </dgm:pt>
    <dgm:pt modelId="{38B9DC69-32A8-4858-B77A-1C7FED20813B}" type="pres">
      <dgm:prSet presAssocID="{5CE33400-C2C9-497C-AAAA-B8068DAF727A}" presName="thickLine" presStyleLbl="alignNode1" presStyleIdx="0" presStyleCnt="17"/>
      <dgm:spPr/>
    </dgm:pt>
    <dgm:pt modelId="{81E92B26-825E-44B9-BA73-D1E9C68C12EF}" type="pres">
      <dgm:prSet presAssocID="{5CE33400-C2C9-497C-AAAA-B8068DAF727A}" presName="horz1" presStyleCnt="0"/>
      <dgm:spPr/>
    </dgm:pt>
    <dgm:pt modelId="{EC924A14-3E96-464B-A929-4A06424EB969}" type="pres">
      <dgm:prSet presAssocID="{5CE33400-C2C9-497C-AAAA-B8068DAF727A}" presName="tx1" presStyleLbl="revTx" presStyleIdx="0" presStyleCnt="17"/>
      <dgm:spPr/>
    </dgm:pt>
    <dgm:pt modelId="{E1461E0B-8E3E-45BB-BC1F-94F16690DD55}" type="pres">
      <dgm:prSet presAssocID="{5CE33400-C2C9-497C-AAAA-B8068DAF727A}" presName="vert1" presStyleCnt="0"/>
      <dgm:spPr/>
    </dgm:pt>
    <dgm:pt modelId="{67FB3382-2B91-4BB6-85D2-DA300CEC002A}" type="pres">
      <dgm:prSet presAssocID="{DDED9784-6F79-4812-B877-9964019C4806}" presName="thickLine" presStyleLbl="alignNode1" presStyleIdx="1" presStyleCnt="17"/>
      <dgm:spPr/>
    </dgm:pt>
    <dgm:pt modelId="{327D60B0-3DAB-4F10-8A23-292B611BCF6D}" type="pres">
      <dgm:prSet presAssocID="{DDED9784-6F79-4812-B877-9964019C4806}" presName="horz1" presStyleCnt="0"/>
      <dgm:spPr/>
    </dgm:pt>
    <dgm:pt modelId="{2CA51A0F-07C5-415E-9B6B-27DD406C4001}" type="pres">
      <dgm:prSet presAssocID="{DDED9784-6F79-4812-B877-9964019C4806}" presName="tx1" presStyleLbl="revTx" presStyleIdx="1" presStyleCnt="17"/>
      <dgm:spPr/>
    </dgm:pt>
    <dgm:pt modelId="{768D6EE5-01BD-47C6-8EB6-9164EE863D04}" type="pres">
      <dgm:prSet presAssocID="{DDED9784-6F79-4812-B877-9964019C4806}" presName="vert1" presStyleCnt="0"/>
      <dgm:spPr/>
    </dgm:pt>
    <dgm:pt modelId="{6465D75C-9ECE-442C-9FAD-3DB9F4CAA615}" type="pres">
      <dgm:prSet presAssocID="{01448AD3-F8D9-4A78-85F4-E0A9D3297E4A}" presName="thickLine" presStyleLbl="alignNode1" presStyleIdx="2" presStyleCnt="17"/>
      <dgm:spPr/>
    </dgm:pt>
    <dgm:pt modelId="{24D37D52-53BF-42E5-B8FA-EA00991A4762}" type="pres">
      <dgm:prSet presAssocID="{01448AD3-F8D9-4A78-85F4-E0A9D3297E4A}" presName="horz1" presStyleCnt="0"/>
      <dgm:spPr/>
    </dgm:pt>
    <dgm:pt modelId="{AE612387-90B0-4764-9493-9C0FA5C553C2}" type="pres">
      <dgm:prSet presAssocID="{01448AD3-F8D9-4A78-85F4-E0A9D3297E4A}" presName="tx1" presStyleLbl="revTx" presStyleIdx="2" presStyleCnt="17"/>
      <dgm:spPr/>
    </dgm:pt>
    <dgm:pt modelId="{790E0758-547F-4F6A-BB31-EC4DF647368D}" type="pres">
      <dgm:prSet presAssocID="{01448AD3-F8D9-4A78-85F4-E0A9D3297E4A}" presName="vert1" presStyleCnt="0"/>
      <dgm:spPr/>
    </dgm:pt>
    <dgm:pt modelId="{F14AEBBB-F7B3-4BBE-A85A-1674C61A61BF}" type="pres">
      <dgm:prSet presAssocID="{CA021068-DEF5-4C93-8A4D-437E83F8149A}" presName="thickLine" presStyleLbl="alignNode1" presStyleIdx="3" presStyleCnt="17"/>
      <dgm:spPr/>
    </dgm:pt>
    <dgm:pt modelId="{E059EFB9-10A4-484D-966D-F101C8446F5C}" type="pres">
      <dgm:prSet presAssocID="{CA021068-DEF5-4C93-8A4D-437E83F8149A}" presName="horz1" presStyleCnt="0"/>
      <dgm:spPr/>
    </dgm:pt>
    <dgm:pt modelId="{740B60F4-3CB6-4A2A-AC86-36105B4FBA85}" type="pres">
      <dgm:prSet presAssocID="{CA021068-DEF5-4C93-8A4D-437E83F8149A}" presName="tx1" presStyleLbl="revTx" presStyleIdx="3" presStyleCnt="17"/>
      <dgm:spPr/>
    </dgm:pt>
    <dgm:pt modelId="{2FF56B24-B4B7-4FF8-9B3F-53D70AAA2AA5}" type="pres">
      <dgm:prSet presAssocID="{CA021068-DEF5-4C93-8A4D-437E83F8149A}" presName="vert1" presStyleCnt="0"/>
      <dgm:spPr/>
    </dgm:pt>
    <dgm:pt modelId="{3561D6D2-95B2-4331-AC67-3ECC2A1ECB63}" type="pres">
      <dgm:prSet presAssocID="{2818AD48-B299-4BF4-929B-012F34C5B87E}" presName="thickLine" presStyleLbl="alignNode1" presStyleIdx="4" presStyleCnt="17"/>
      <dgm:spPr/>
    </dgm:pt>
    <dgm:pt modelId="{671100CB-9D75-4041-BD60-76F8D338F2BA}" type="pres">
      <dgm:prSet presAssocID="{2818AD48-B299-4BF4-929B-012F34C5B87E}" presName="horz1" presStyleCnt="0"/>
      <dgm:spPr/>
    </dgm:pt>
    <dgm:pt modelId="{C19D2D56-319E-474C-A33F-9A2E897AD3EA}" type="pres">
      <dgm:prSet presAssocID="{2818AD48-B299-4BF4-929B-012F34C5B87E}" presName="tx1" presStyleLbl="revTx" presStyleIdx="4" presStyleCnt="17"/>
      <dgm:spPr/>
    </dgm:pt>
    <dgm:pt modelId="{F9440951-4AC9-4BB7-BEB7-B1A1BEC0F01A}" type="pres">
      <dgm:prSet presAssocID="{2818AD48-B299-4BF4-929B-012F34C5B87E}" presName="vert1" presStyleCnt="0"/>
      <dgm:spPr/>
    </dgm:pt>
    <dgm:pt modelId="{9E5041C7-EC75-40F4-8055-18125AA5B9B6}" type="pres">
      <dgm:prSet presAssocID="{23EAC82B-9B86-4A24-BB21-497E7DAEB136}" presName="thickLine" presStyleLbl="alignNode1" presStyleIdx="5" presStyleCnt="17"/>
      <dgm:spPr/>
    </dgm:pt>
    <dgm:pt modelId="{0BEBAC28-0D5F-40DF-8C50-684775A030C3}" type="pres">
      <dgm:prSet presAssocID="{23EAC82B-9B86-4A24-BB21-497E7DAEB136}" presName="horz1" presStyleCnt="0"/>
      <dgm:spPr/>
    </dgm:pt>
    <dgm:pt modelId="{1DF7778E-C5BE-4516-8C52-D11BCA0E539E}" type="pres">
      <dgm:prSet presAssocID="{23EAC82B-9B86-4A24-BB21-497E7DAEB136}" presName="tx1" presStyleLbl="revTx" presStyleIdx="5" presStyleCnt="17"/>
      <dgm:spPr/>
    </dgm:pt>
    <dgm:pt modelId="{F8C8DCFC-6D82-4977-8BB8-1FC0263A8BF0}" type="pres">
      <dgm:prSet presAssocID="{23EAC82B-9B86-4A24-BB21-497E7DAEB136}" presName="vert1" presStyleCnt="0"/>
      <dgm:spPr/>
    </dgm:pt>
    <dgm:pt modelId="{172F3630-E9FD-4E35-8EBC-95FD09734A91}" type="pres">
      <dgm:prSet presAssocID="{B9E909F6-10C7-4809-A160-33A1709F60AB}" presName="thickLine" presStyleLbl="alignNode1" presStyleIdx="6" presStyleCnt="17"/>
      <dgm:spPr/>
    </dgm:pt>
    <dgm:pt modelId="{0ADF9218-77DF-4E73-BBB4-772875E706D4}" type="pres">
      <dgm:prSet presAssocID="{B9E909F6-10C7-4809-A160-33A1709F60AB}" presName="horz1" presStyleCnt="0"/>
      <dgm:spPr/>
    </dgm:pt>
    <dgm:pt modelId="{1CCD4453-D853-49AC-9051-504F1A003B48}" type="pres">
      <dgm:prSet presAssocID="{B9E909F6-10C7-4809-A160-33A1709F60AB}" presName="tx1" presStyleLbl="revTx" presStyleIdx="6" presStyleCnt="17"/>
      <dgm:spPr/>
    </dgm:pt>
    <dgm:pt modelId="{1787A60A-5205-414B-9DEA-625F89AAF4ED}" type="pres">
      <dgm:prSet presAssocID="{B9E909F6-10C7-4809-A160-33A1709F60AB}" presName="vert1" presStyleCnt="0"/>
      <dgm:spPr/>
    </dgm:pt>
    <dgm:pt modelId="{36873AE8-2E43-4269-882F-735136DC2B5C}" type="pres">
      <dgm:prSet presAssocID="{6A073B57-9E1D-4325-BA29-96B20199182B}" presName="thickLine" presStyleLbl="alignNode1" presStyleIdx="7" presStyleCnt="17"/>
      <dgm:spPr/>
    </dgm:pt>
    <dgm:pt modelId="{07AE2092-F7CA-40FD-80F1-44CA04CA21D5}" type="pres">
      <dgm:prSet presAssocID="{6A073B57-9E1D-4325-BA29-96B20199182B}" presName="horz1" presStyleCnt="0"/>
      <dgm:spPr/>
    </dgm:pt>
    <dgm:pt modelId="{9F67393F-DD65-4B32-9F89-BABED3264A09}" type="pres">
      <dgm:prSet presAssocID="{6A073B57-9E1D-4325-BA29-96B20199182B}" presName="tx1" presStyleLbl="revTx" presStyleIdx="7" presStyleCnt="17"/>
      <dgm:spPr/>
    </dgm:pt>
    <dgm:pt modelId="{3D804F73-CC55-4E4E-9F6D-B6B9C5D3AAEB}" type="pres">
      <dgm:prSet presAssocID="{6A073B57-9E1D-4325-BA29-96B20199182B}" presName="vert1" presStyleCnt="0"/>
      <dgm:spPr/>
    </dgm:pt>
    <dgm:pt modelId="{DED93813-4103-4703-8FD4-CE36B4EC81FD}" type="pres">
      <dgm:prSet presAssocID="{FD5E3FDB-406C-4E70-B5A7-A83D6CAB0CAE}" presName="thickLine" presStyleLbl="alignNode1" presStyleIdx="8" presStyleCnt="17"/>
      <dgm:spPr/>
    </dgm:pt>
    <dgm:pt modelId="{9E2C9451-8ABE-4108-906A-715129E1F839}" type="pres">
      <dgm:prSet presAssocID="{FD5E3FDB-406C-4E70-B5A7-A83D6CAB0CAE}" presName="horz1" presStyleCnt="0"/>
      <dgm:spPr/>
    </dgm:pt>
    <dgm:pt modelId="{1FD5781F-E1D9-4C5E-B0D0-434B4A07E361}" type="pres">
      <dgm:prSet presAssocID="{FD5E3FDB-406C-4E70-B5A7-A83D6CAB0CAE}" presName="tx1" presStyleLbl="revTx" presStyleIdx="8" presStyleCnt="17"/>
      <dgm:spPr/>
    </dgm:pt>
    <dgm:pt modelId="{B9AA1447-C672-47F3-BFE2-3E0DA4A399F3}" type="pres">
      <dgm:prSet presAssocID="{FD5E3FDB-406C-4E70-B5A7-A83D6CAB0CAE}" presName="vert1" presStyleCnt="0"/>
      <dgm:spPr/>
    </dgm:pt>
    <dgm:pt modelId="{DEAD3F9D-9E39-4C8D-A1F0-A2913872970A}" type="pres">
      <dgm:prSet presAssocID="{9FD8F6CA-5C28-4C5B-89BC-2CDB4C9A0DCE}" presName="thickLine" presStyleLbl="alignNode1" presStyleIdx="9" presStyleCnt="17"/>
      <dgm:spPr/>
    </dgm:pt>
    <dgm:pt modelId="{1945D191-D6CE-4170-BE51-F607070361BC}" type="pres">
      <dgm:prSet presAssocID="{9FD8F6CA-5C28-4C5B-89BC-2CDB4C9A0DCE}" presName="horz1" presStyleCnt="0"/>
      <dgm:spPr/>
    </dgm:pt>
    <dgm:pt modelId="{22698E25-D27E-4718-8469-F1AD6204499C}" type="pres">
      <dgm:prSet presAssocID="{9FD8F6CA-5C28-4C5B-89BC-2CDB4C9A0DCE}" presName="tx1" presStyleLbl="revTx" presStyleIdx="9" presStyleCnt="17"/>
      <dgm:spPr/>
    </dgm:pt>
    <dgm:pt modelId="{A567C0D1-0CCE-45D6-BF9E-71DD0D314FA6}" type="pres">
      <dgm:prSet presAssocID="{9FD8F6CA-5C28-4C5B-89BC-2CDB4C9A0DCE}" presName="vert1" presStyleCnt="0"/>
      <dgm:spPr/>
    </dgm:pt>
    <dgm:pt modelId="{D2A61EBC-B485-4EFF-B5E9-8EE884FB6A1E}" type="pres">
      <dgm:prSet presAssocID="{6219625A-D7E8-4076-8F67-28D11306990B}" presName="thickLine" presStyleLbl="alignNode1" presStyleIdx="10" presStyleCnt="17"/>
      <dgm:spPr/>
    </dgm:pt>
    <dgm:pt modelId="{FF74A609-BE6B-429F-9048-0635D2B853D4}" type="pres">
      <dgm:prSet presAssocID="{6219625A-D7E8-4076-8F67-28D11306990B}" presName="horz1" presStyleCnt="0"/>
      <dgm:spPr/>
    </dgm:pt>
    <dgm:pt modelId="{AB47EABC-47AB-46F9-A4B0-7EFFAC9C7DB7}" type="pres">
      <dgm:prSet presAssocID="{6219625A-D7E8-4076-8F67-28D11306990B}" presName="tx1" presStyleLbl="revTx" presStyleIdx="10" presStyleCnt="17"/>
      <dgm:spPr/>
    </dgm:pt>
    <dgm:pt modelId="{95D315CB-76E2-4ED4-8178-EE8AB557E146}" type="pres">
      <dgm:prSet presAssocID="{6219625A-D7E8-4076-8F67-28D11306990B}" presName="vert1" presStyleCnt="0"/>
      <dgm:spPr/>
    </dgm:pt>
    <dgm:pt modelId="{38DAAD95-0AD1-4D3F-8E04-574D72CB7F5F}" type="pres">
      <dgm:prSet presAssocID="{8817F533-2364-4C75-ACBC-94154C3F2400}" presName="thickLine" presStyleLbl="alignNode1" presStyleIdx="11" presStyleCnt="17"/>
      <dgm:spPr/>
    </dgm:pt>
    <dgm:pt modelId="{78129C27-3071-482F-951D-5D4031FB819C}" type="pres">
      <dgm:prSet presAssocID="{8817F533-2364-4C75-ACBC-94154C3F2400}" presName="horz1" presStyleCnt="0"/>
      <dgm:spPr/>
    </dgm:pt>
    <dgm:pt modelId="{9EE543D6-EDC6-4920-A13E-93F4B519D7DE}" type="pres">
      <dgm:prSet presAssocID="{8817F533-2364-4C75-ACBC-94154C3F2400}" presName="tx1" presStyleLbl="revTx" presStyleIdx="11" presStyleCnt="17"/>
      <dgm:spPr/>
    </dgm:pt>
    <dgm:pt modelId="{F446DF1D-FB31-427A-900E-9884FF711E5F}" type="pres">
      <dgm:prSet presAssocID="{8817F533-2364-4C75-ACBC-94154C3F2400}" presName="vert1" presStyleCnt="0"/>
      <dgm:spPr/>
    </dgm:pt>
    <dgm:pt modelId="{47498B68-603F-4C33-B3FF-D171D9AE738C}" type="pres">
      <dgm:prSet presAssocID="{C93FC181-EDEC-4D62-B090-11C0F3C0D7DB}" presName="thickLine" presStyleLbl="alignNode1" presStyleIdx="12" presStyleCnt="17"/>
      <dgm:spPr/>
    </dgm:pt>
    <dgm:pt modelId="{700D128A-6624-49C8-8DB1-AE1D60DDA177}" type="pres">
      <dgm:prSet presAssocID="{C93FC181-EDEC-4D62-B090-11C0F3C0D7DB}" presName="horz1" presStyleCnt="0"/>
      <dgm:spPr/>
    </dgm:pt>
    <dgm:pt modelId="{8E01C6F6-5AD7-407E-90D4-E268A8D602CD}" type="pres">
      <dgm:prSet presAssocID="{C93FC181-EDEC-4D62-B090-11C0F3C0D7DB}" presName="tx1" presStyleLbl="revTx" presStyleIdx="12" presStyleCnt="17"/>
      <dgm:spPr/>
    </dgm:pt>
    <dgm:pt modelId="{78FFCB13-FDEE-411F-9CF9-EE92C8A3150F}" type="pres">
      <dgm:prSet presAssocID="{C93FC181-EDEC-4D62-B090-11C0F3C0D7DB}" presName="vert1" presStyleCnt="0"/>
      <dgm:spPr/>
    </dgm:pt>
    <dgm:pt modelId="{37D92395-9A08-4E73-A375-665E9FBE87E4}" type="pres">
      <dgm:prSet presAssocID="{ED5ECE3F-5041-4394-9989-DB03C167C41E}" presName="thickLine" presStyleLbl="alignNode1" presStyleIdx="13" presStyleCnt="17"/>
      <dgm:spPr/>
    </dgm:pt>
    <dgm:pt modelId="{D2EDBB76-E824-491E-A844-12EDF85AFEEF}" type="pres">
      <dgm:prSet presAssocID="{ED5ECE3F-5041-4394-9989-DB03C167C41E}" presName="horz1" presStyleCnt="0"/>
      <dgm:spPr/>
    </dgm:pt>
    <dgm:pt modelId="{8E678AEB-0704-418A-A08D-A3DBD3853E23}" type="pres">
      <dgm:prSet presAssocID="{ED5ECE3F-5041-4394-9989-DB03C167C41E}" presName="tx1" presStyleLbl="revTx" presStyleIdx="13" presStyleCnt="17"/>
      <dgm:spPr/>
    </dgm:pt>
    <dgm:pt modelId="{AFBC8F83-E7F5-469F-B7CF-EA287AD7573A}" type="pres">
      <dgm:prSet presAssocID="{ED5ECE3F-5041-4394-9989-DB03C167C41E}" presName="vert1" presStyleCnt="0"/>
      <dgm:spPr/>
    </dgm:pt>
    <dgm:pt modelId="{77055274-4994-4073-87CD-F007DDFD3502}" type="pres">
      <dgm:prSet presAssocID="{8E0D7F24-7B3B-4250-9570-F03D258EFCD9}" presName="thickLine" presStyleLbl="alignNode1" presStyleIdx="14" presStyleCnt="17"/>
      <dgm:spPr/>
    </dgm:pt>
    <dgm:pt modelId="{0C21E375-407B-42DA-AB19-DEE247EDF77D}" type="pres">
      <dgm:prSet presAssocID="{8E0D7F24-7B3B-4250-9570-F03D258EFCD9}" presName="horz1" presStyleCnt="0"/>
      <dgm:spPr/>
    </dgm:pt>
    <dgm:pt modelId="{CF10D428-06AD-41E1-9DB6-5224F6CD8B4B}" type="pres">
      <dgm:prSet presAssocID="{8E0D7F24-7B3B-4250-9570-F03D258EFCD9}" presName="tx1" presStyleLbl="revTx" presStyleIdx="14" presStyleCnt="17"/>
      <dgm:spPr/>
    </dgm:pt>
    <dgm:pt modelId="{17872B16-4F47-412B-868E-BD9BFED3EC9E}" type="pres">
      <dgm:prSet presAssocID="{8E0D7F24-7B3B-4250-9570-F03D258EFCD9}" presName="vert1" presStyleCnt="0"/>
      <dgm:spPr/>
    </dgm:pt>
    <dgm:pt modelId="{CCC99E1C-7007-4FB4-BAB3-B1376EB723F6}" type="pres">
      <dgm:prSet presAssocID="{31CFE3E1-78E0-4BFB-965D-74084CDC6F4A}" presName="thickLine" presStyleLbl="alignNode1" presStyleIdx="15" presStyleCnt="17"/>
      <dgm:spPr/>
    </dgm:pt>
    <dgm:pt modelId="{54066158-2CAC-40EE-BCAB-20A3185E2356}" type="pres">
      <dgm:prSet presAssocID="{31CFE3E1-78E0-4BFB-965D-74084CDC6F4A}" presName="horz1" presStyleCnt="0"/>
      <dgm:spPr/>
    </dgm:pt>
    <dgm:pt modelId="{EE0E9D02-B362-4BA1-ADD3-ED548DE582AA}" type="pres">
      <dgm:prSet presAssocID="{31CFE3E1-78E0-4BFB-965D-74084CDC6F4A}" presName="tx1" presStyleLbl="revTx" presStyleIdx="15" presStyleCnt="17"/>
      <dgm:spPr/>
    </dgm:pt>
    <dgm:pt modelId="{CEDFFA8D-DB6B-46A5-ABE8-2B40DEE8DE9E}" type="pres">
      <dgm:prSet presAssocID="{31CFE3E1-78E0-4BFB-965D-74084CDC6F4A}" presName="vert1" presStyleCnt="0"/>
      <dgm:spPr/>
    </dgm:pt>
    <dgm:pt modelId="{270EA466-D105-4CDB-B5B4-E9CDCD71451B}" type="pres">
      <dgm:prSet presAssocID="{171B8133-C12B-4764-9425-F514EC4444AD}" presName="thickLine" presStyleLbl="alignNode1" presStyleIdx="16" presStyleCnt="17"/>
      <dgm:spPr/>
    </dgm:pt>
    <dgm:pt modelId="{33899EB9-0659-4BDD-830A-2B49C8C79178}" type="pres">
      <dgm:prSet presAssocID="{171B8133-C12B-4764-9425-F514EC4444AD}" presName="horz1" presStyleCnt="0"/>
      <dgm:spPr/>
    </dgm:pt>
    <dgm:pt modelId="{43AE83AE-FE9A-49BE-BF0F-405F43E5D9ED}" type="pres">
      <dgm:prSet presAssocID="{171B8133-C12B-4764-9425-F514EC4444AD}" presName="tx1" presStyleLbl="revTx" presStyleIdx="16" presStyleCnt="17"/>
      <dgm:spPr/>
    </dgm:pt>
    <dgm:pt modelId="{8CC897D3-76F2-4A6B-89DE-017703F6D9B2}" type="pres">
      <dgm:prSet presAssocID="{171B8133-C12B-4764-9425-F514EC4444AD}" presName="vert1" presStyleCnt="0"/>
      <dgm:spPr/>
    </dgm:pt>
  </dgm:ptLst>
  <dgm:cxnLst>
    <dgm:cxn modelId="{C0311302-E3B4-4A31-B073-62D11C23533F}" type="presOf" srcId="{8E0D7F24-7B3B-4250-9570-F03D258EFCD9}" destId="{CF10D428-06AD-41E1-9DB6-5224F6CD8B4B}" srcOrd="0" destOrd="0" presId="urn:microsoft.com/office/officeart/2008/layout/LinedList"/>
    <dgm:cxn modelId="{539C2702-D9E9-4C2D-918A-FA90F5355DF3}" srcId="{412CE05B-E359-4678-9255-D239896F8D43}" destId="{01448AD3-F8D9-4A78-85F4-E0A9D3297E4A}" srcOrd="2" destOrd="0" parTransId="{3475E803-7788-4D5E-9FDA-D2D216FE9260}" sibTransId="{599674E7-8A47-48B1-8DCE-7CA888B5DA98}"/>
    <dgm:cxn modelId="{5E77440B-E43E-4232-A8CF-8A36563F54D9}" srcId="{412CE05B-E359-4678-9255-D239896F8D43}" destId="{ED5ECE3F-5041-4394-9989-DB03C167C41E}" srcOrd="13" destOrd="0" parTransId="{B082AC11-7067-4E92-BB48-70E944D61ED0}" sibTransId="{283702BE-7F52-45CE-9D79-F4B65A56CA6D}"/>
    <dgm:cxn modelId="{C532AD28-9BB9-42E8-971A-CF54CACBDBA5}" srcId="{412CE05B-E359-4678-9255-D239896F8D43}" destId="{31CFE3E1-78E0-4BFB-965D-74084CDC6F4A}" srcOrd="15" destOrd="0" parTransId="{37FBAF52-E5A9-4D6C-9A92-2FBF490BE726}" sibTransId="{6B29E77A-8E3D-46ED-BFCC-A63CB6738976}"/>
    <dgm:cxn modelId="{F4BA692D-000F-4D60-B23C-897325F00A4B}" srcId="{412CE05B-E359-4678-9255-D239896F8D43}" destId="{DDED9784-6F79-4812-B877-9964019C4806}" srcOrd="1" destOrd="0" parTransId="{EF175410-1C58-4E20-BBA5-2D7318ACF39C}" sibTransId="{066E78A5-122F-4304-8A13-90CF8FA1EFE4}"/>
    <dgm:cxn modelId="{58901F34-E2AC-47A5-86F6-9C648522FD01}" type="presOf" srcId="{01448AD3-F8D9-4A78-85F4-E0A9D3297E4A}" destId="{AE612387-90B0-4764-9493-9C0FA5C553C2}" srcOrd="0" destOrd="0" presId="urn:microsoft.com/office/officeart/2008/layout/LinedList"/>
    <dgm:cxn modelId="{32705A35-11C9-4060-93EF-9A0E46878244}" type="presOf" srcId="{FD5E3FDB-406C-4E70-B5A7-A83D6CAB0CAE}" destId="{1FD5781F-E1D9-4C5E-B0D0-434B4A07E361}" srcOrd="0" destOrd="0" presId="urn:microsoft.com/office/officeart/2008/layout/LinedList"/>
    <dgm:cxn modelId="{394E2137-04AE-4E20-9AF6-842461DB7AE4}" type="presOf" srcId="{2818AD48-B299-4BF4-929B-012F34C5B87E}" destId="{C19D2D56-319E-474C-A33F-9A2E897AD3EA}" srcOrd="0" destOrd="0" presId="urn:microsoft.com/office/officeart/2008/layout/LinedList"/>
    <dgm:cxn modelId="{0B68DB39-EA14-4FBE-AA35-B0B2BB40D2B9}" type="presOf" srcId="{171B8133-C12B-4764-9425-F514EC4444AD}" destId="{43AE83AE-FE9A-49BE-BF0F-405F43E5D9ED}" srcOrd="0" destOrd="0" presId="urn:microsoft.com/office/officeart/2008/layout/LinedList"/>
    <dgm:cxn modelId="{963DF33B-B69A-42AB-8924-C2BCEEAF5767}" srcId="{412CE05B-E359-4678-9255-D239896F8D43}" destId="{9FD8F6CA-5C28-4C5B-89BC-2CDB4C9A0DCE}" srcOrd="9" destOrd="0" parTransId="{620A882A-9719-4903-B595-FDCF0056271B}" sibTransId="{C73E56D4-AB05-4086-8EAE-032308AA2AEE}"/>
    <dgm:cxn modelId="{9B0F9B3D-2A21-454F-B8E4-373151FC538D}" type="presOf" srcId="{6219625A-D7E8-4076-8F67-28D11306990B}" destId="{AB47EABC-47AB-46F9-A4B0-7EFFAC9C7DB7}" srcOrd="0" destOrd="0" presId="urn:microsoft.com/office/officeart/2008/layout/LinedList"/>
    <dgm:cxn modelId="{F78B0260-8031-4352-8181-D3AE8C3BAAB5}" srcId="{412CE05B-E359-4678-9255-D239896F8D43}" destId="{8E0D7F24-7B3B-4250-9570-F03D258EFCD9}" srcOrd="14" destOrd="0" parTransId="{BB0E02F6-FBFF-48FA-8817-D7D00A97E2D1}" sibTransId="{C0E27631-862F-41D7-8299-64BBFCCC096C}"/>
    <dgm:cxn modelId="{1FB85841-625D-423C-98FE-56E24C9127C2}" type="presOf" srcId="{6A073B57-9E1D-4325-BA29-96B20199182B}" destId="{9F67393F-DD65-4B32-9F89-BABED3264A09}" srcOrd="0" destOrd="0" presId="urn:microsoft.com/office/officeart/2008/layout/LinedList"/>
    <dgm:cxn modelId="{408AD54C-F19D-466C-B111-BF17FC67512E}" srcId="{412CE05B-E359-4678-9255-D239896F8D43}" destId="{6219625A-D7E8-4076-8F67-28D11306990B}" srcOrd="10" destOrd="0" parTransId="{BB5D2185-F66B-46BC-994C-3D3A7D024564}" sibTransId="{6487C00C-CFD8-4526-8926-33CE60DE3589}"/>
    <dgm:cxn modelId="{341DDF50-0B5A-4B59-9358-64D6C601B6EC}" srcId="{412CE05B-E359-4678-9255-D239896F8D43}" destId="{6A073B57-9E1D-4325-BA29-96B20199182B}" srcOrd="7" destOrd="0" parTransId="{F9B50BE7-6018-4A01-ACB7-3266B7F10E45}" sibTransId="{287F9959-F36B-4B66-A05D-9DB061183473}"/>
    <dgm:cxn modelId="{E3868753-8532-4483-BA1E-B1C06C36166C}" srcId="{412CE05B-E359-4678-9255-D239896F8D43}" destId="{8817F533-2364-4C75-ACBC-94154C3F2400}" srcOrd="11" destOrd="0" parTransId="{4F775B0E-7FDA-4A5E-BC1F-8F6958D52333}" sibTransId="{61B26602-364F-44B9-99C2-27A79DEB8FF9}"/>
    <dgm:cxn modelId="{A1D6F075-EFBB-492E-B5D6-F25A4E65CAF7}" srcId="{412CE05B-E359-4678-9255-D239896F8D43}" destId="{2818AD48-B299-4BF4-929B-012F34C5B87E}" srcOrd="4" destOrd="0" parTransId="{895917C8-2941-4C49-9ECC-DFC5F1A4F127}" sibTransId="{8499EE0E-87E1-41B5-862A-54ACC613C9B8}"/>
    <dgm:cxn modelId="{C5DE577D-DCAD-4FB8-8AD1-EF1EFC55F1AA}" type="presOf" srcId="{8817F533-2364-4C75-ACBC-94154C3F2400}" destId="{9EE543D6-EDC6-4920-A13E-93F4B519D7DE}" srcOrd="0" destOrd="0" presId="urn:microsoft.com/office/officeart/2008/layout/LinedList"/>
    <dgm:cxn modelId="{6D6D2A82-70EE-4D5E-A18C-FE77D975BD6A}" type="presOf" srcId="{23EAC82B-9B86-4A24-BB21-497E7DAEB136}" destId="{1DF7778E-C5BE-4516-8C52-D11BCA0E539E}" srcOrd="0" destOrd="0" presId="urn:microsoft.com/office/officeart/2008/layout/LinedList"/>
    <dgm:cxn modelId="{B515BE84-332A-4B8A-8C64-BA04EF94ADB6}" type="presOf" srcId="{C93FC181-EDEC-4D62-B090-11C0F3C0D7DB}" destId="{8E01C6F6-5AD7-407E-90D4-E268A8D602CD}" srcOrd="0" destOrd="0" presId="urn:microsoft.com/office/officeart/2008/layout/LinedList"/>
    <dgm:cxn modelId="{2A1E2B85-BCB3-4C31-AEC5-8256059CD86F}" type="presOf" srcId="{5CE33400-C2C9-497C-AAAA-B8068DAF727A}" destId="{EC924A14-3E96-464B-A929-4A06424EB969}" srcOrd="0" destOrd="0" presId="urn:microsoft.com/office/officeart/2008/layout/LinedList"/>
    <dgm:cxn modelId="{8B1B9594-7E09-4086-BE12-88C3DFA3AE7A}" srcId="{412CE05B-E359-4678-9255-D239896F8D43}" destId="{23EAC82B-9B86-4A24-BB21-497E7DAEB136}" srcOrd="5" destOrd="0" parTransId="{661FDDF8-4184-40A6-BE36-3A65DC91E457}" sibTransId="{AD3E2C96-1540-4CFF-B1CC-8553D1CCA9DC}"/>
    <dgm:cxn modelId="{4E5A469C-8FCA-4F49-965C-8F92A47DE2C0}" srcId="{412CE05B-E359-4678-9255-D239896F8D43}" destId="{CA021068-DEF5-4C93-8A4D-437E83F8149A}" srcOrd="3" destOrd="0" parTransId="{0637AE96-44B6-4A16-AEF5-3DA0506766F2}" sibTransId="{50FC7755-C3ED-4BC6-B318-2F4A4AEAF06C}"/>
    <dgm:cxn modelId="{B5EC969D-6DB8-40ED-8140-A83D298F144A}" type="presOf" srcId="{DDED9784-6F79-4812-B877-9964019C4806}" destId="{2CA51A0F-07C5-415E-9B6B-27DD406C4001}" srcOrd="0" destOrd="0" presId="urn:microsoft.com/office/officeart/2008/layout/LinedList"/>
    <dgm:cxn modelId="{DC44B8A2-473F-468B-94F8-C04D7E7580A4}" type="presOf" srcId="{9FD8F6CA-5C28-4C5B-89BC-2CDB4C9A0DCE}" destId="{22698E25-D27E-4718-8469-F1AD6204499C}" srcOrd="0" destOrd="0" presId="urn:microsoft.com/office/officeart/2008/layout/LinedList"/>
    <dgm:cxn modelId="{87FDEAB2-AE00-4449-96FA-59925ED443E3}" type="presOf" srcId="{CA021068-DEF5-4C93-8A4D-437E83F8149A}" destId="{740B60F4-3CB6-4A2A-AC86-36105B4FBA85}" srcOrd="0" destOrd="0" presId="urn:microsoft.com/office/officeart/2008/layout/LinedList"/>
    <dgm:cxn modelId="{D3132BB6-A7CF-4C34-BD2D-BE4395EA8C0A}" srcId="{412CE05B-E359-4678-9255-D239896F8D43}" destId="{C93FC181-EDEC-4D62-B090-11C0F3C0D7DB}" srcOrd="12" destOrd="0" parTransId="{4336B3D7-981B-45A8-94EB-6E22D8960392}" sibTransId="{49765C7A-78B6-4FF3-A3B2-A36942A2748A}"/>
    <dgm:cxn modelId="{7D8168B6-8A19-47D6-BB69-2C2F3337C0BE}" type="presOf" srcId="{412CE05B-E359-4678-9255-D239896F8D43}" destId="{9739E59D-9CC1-4AD4-AED7-ACA5DFD2145E}" srcOrd="0" destOrd="0" presId="urn:microsoft.com/office/officeart/2008/layout/LinedList"/>
    <dgm:cxn modelId="{1F2B0CB9-82EB-48D7-8B58-09D167AAAF3E}" srcId="{412CE05B-E359-4678-9255-D239896F8D43}" destId="{FD5E3FDB-406C-4E70-B5A7-A83D6CAB0CAE}" srcOrd="8" destOrd="0" parTransId="{FDE0CAFB-B06B-4A22-88CA-D3D171631569}" sibTransId="{11F3C12C-175B-43BE-90E7-10C27E2CC88C}"/>
    <dgm:cxn modelId="{BC9981B9-1E30-4123-9EDC-DA5BD28BCCB9}" type="presOf" srcId="{B9E909F6-10C7-4809-A160-33A1709F60AB}" destId="{1CCD4453-D853-49AC-9051-504F1A003B48}" srcOrd="0" destOrd="0" presId="urn:microsoft.com/office/officeart/2008/layout/LinedList"/>
    <dgm:cxn modelId="{A42BC0BB-0557-42B2-9168-0949E86127E1}" srcId="{412CE05B-E359-4678-9255-D239896F8D43}" destId="{B9E909F6-10C7-4809-A160-33A1709F60AB}" srcOrd="6" destOrd="0" parTransId="{603E4080-0BAF-4B81-9C4E-C853C363B70B}" sibTransId="{8EBEBAAA-316E-4C4D-B731-79C933D4F28F}"/>
    <dgm:cxn modelId="{96B90AE4-0C39-4B4B-A888-88811153DD92}" type="presOf" srcId="{ED5ECE3F-5041-4394-9989-DB03C167C41E}" destId="{8E678AEB-0704-418A-A08D-A3DBD3853E23}" srcOrd="0" destOrd="0" presId="urn:microsoft.com/office/officeart/2008/layout/LinedList"/>
    <dgm:cxn modelId="{6375F4E6-49E3-47E9-BD26-A7E3C7CD768C}" srcId="{412CE05B-E359-4678-9255-D239896F8D43}" destId="{171B8133-C12B-4764-9425-F514EC4444AD}" srcOrd="16" destOrd="0" parTransId="{3BE9B870-A205-4AC8-94E0-5540FB1F967C}" sibTransId="{A033B6C2-4CE6-4D62-ABBB-F3A876429EC0}"/>
    <dgm:cxn modelId="{F1CE9BF3-B9E1-42ED-B2AC-6BF0E694F147}" type="presOf" srcId="{31CFE3E1-78E0-4BFB-965D-74084CDC6F4A}" destId="{EE0E9D02-B362-4BA1-ADD3-ED548DE582AA}" srcOrd="0" destOrd="0" presId="urn:microsoft.com/office/officeart/2008/layout/LinedList"/>
    <dgm:cxn modelId="{3C9075FB-35DB-4684-BE25-54123ED86024}" srcId="{412CE05B-E359-4678-9255-D239896F8D43}" destId="{5CE33400-C2C9-497C-AAAA-B8068DAF727A}" srcOrd="0" destOrd="0" parTransId="{13B6C6FD-FB2D-4F26-A188-0714E8921730}" sibTransId="{CDB54B12-3129-471C-9A76-1A07564601B0}"/>
    <dgm:cxn modelId="{99E0210F-6C2C-450F-A476-775230D4238B}" type="presParOf" srcId="{9739E59D-9CC1-4AD4-AED7-ACA5DFD2145E}" destId="{38B9DC69-32A8-4858-B77A-1C7FED20813B}" srcOrd="0" destOrd="0" presId="urn:microsoft.com/office/officeart/2008/layout/LinedList"/>
    <dgm:cxn modelId="{BEF183B6-2E7B-45C3-98BF-2E493B93376F}" type="presParOf" srcId="{9739E59D-9CC1-4AD4-AED7-ACA5DFD2145E}" destId="{81E92B26-825E-44B9-BA73-D1E9C68C12EF}" srcOrd="1" destOrd="0" presId="urn:microsoft.com/office/officeart/2008/layout/LinedList"/>
    <dgm:cxn modelId="{E8013AC3-1CE7-4F60-9661-68A19D0AD798}" type="presParOf" srcId="{81E92B26-825E-44B9-BA73-D1E9C68C12EF}" destId="{EC924A14-3E96-464B-A929-4A06424EB969}" srcOrd="0" destOrd="0" presId="urn:microsoft.com/office/officeart/2008/layout/LinedList"/>
    <dgm:cxn modelId="{C1F5E5EF-DD05-4BB4-91F9-417A817F7E8B}" type="presParOf" srcId="{81E92B26-825E-44B9-BA73-D1E9C68C12EF}" destId="{E1461E0B-8E3E-45BB-BC1F-94F16690DD55}" srcOrd="1" destOrd="0" presId="urn:microsoft.com/office/officeart/2008/layout/LinedList"/>
    <dgm:cxn modelId="{B88451A8-6B69-4E78-A6A1-30F67811A12D}" type="presParOf" srcId="{9739E59D-9CC1-4AD4-AED7-ACA5DFD2145E}" destId="{67FB3382-2B91-4BB6-85D2-DA300CEC002A}" srcOrd="2" destOrd="0" presId="urn:microsoft.com/office/officeart/2008/layout/LinedList"/>
    <dgm:cxn modelId="{6446CEDA-E2EE-4745-96AF-E3432BF5A3B6}" type="presParOf" srcId="{9739E59D-9CC1-4AD4-AED7-ACA5DFD2145E}" destId="{327D60B0-3DAB-4F10-8A23-292B611BCF6D}" srcOrd="3" destOrd="0" presId="urn:microsoft.com/office/officeart/2008/layout/LinedList"/>
    <dgm:cxn modelId="{E0C66E9B-47DA-4D8B-A11F-A553BAD70EE4}" type="presParOf" srcId="{327D60B0-3DAB-4F10-8A23-292B611BCF6D}" destId="{2CA51A0F-07C5-415E-9B6B-27DD406C4001}" srcOrd="0" destOrd="0" presId="urn:microsoft.com/office/officeart/2008/layout/LinedList"/>
    <dgm:cxn modelId="{52DC837C-A441-4036-A142-21CEBB7D0262}" type="presParOf" srcId="{327D60B0-3DAB-4F10-8A23-292B611BCF6D}" destId="{768D6EE5-01BD-47C6-8EB6-9164EE863D04}" srcOrd="1" destOrd="0" presId="urn:microsoft.com/office/officeart/2008/layout/LinedList"/>
    <dgm:cxn modelId="{B7B20744-C2EE-4C77-92C7-54352156DF66}" type="presParOf" srcId="{9739E59D-9CC1-4AD4-AED7-ACA5DFD2145E}" destId="{6465D75C-9ECE-442C-9FAD-3DB9F4CAA615}" srcOrd="4" destOrd="0" presId="urn:microsoft.com/office/officeart/2008/layout/LinedList"/>
    <dgm:cxn modelId="{9844DAB6-F376-42BA-8C08-732EDA343940}" type="presParOf" srcId="{9739E59D-9CC1-4AD4-AED7-ACA5DFD2145E}" destId="{24D37D52-53BF-42E5-B8FA-EA00991A4762}" srcOrd="5" destOrd="0" presId="urn:microsoft.com/office/officeart/2008/layout/LinedList"/>
    <dgm:cxn modelId="{25857AD6-D38A-40A6-9915-8A9C8B7CDE71}" type="presParOf" srcId="{24D37D52-53BF-42E5-B8FA-EA00991A4762}" destId="{AE612387-90B0-4764-9493-9C0FA5C553C2}" srcOrd="0" destOrd="0" presId="urn:microsoft.com/office/officeart/2008/layout/LinedList"/>
    <dgm:cxn modelId="{0CD32A0C-23E7-45DF-B224-398CEF853324}" type="presParOf" srcId="{24D37D52-53BF-42E5-B8FA-EA00991A4762}" destId="{790E0758-547F-4F6A-BB31-EC4DF647368D}" srcOrd="1" destOrd="0" presId="urn:microsoft.com/office/officeart/2008/layout/LinedList"/>
    <dgm:cxn modelId="{FF4503EC-C0FA-4123-909D-22D2F6317DAE}" type="presParOf" srcId="{9739E59D-9CC1-4AD4-AED7-ACA5DFD2145E}" destId="{F14AEBBB-F7B3-4BBE-A85A-1674C61A61BF}" srcOrd="6" destOrd="0" presId="urn:microsoft.com/office/officeart/2008/layout/LinedList"/>
    <dgm:cxn modelId="{B712330B-8F2C-417A-B74F-03F547AEBFF5}" type="presParOf" srcId="{9739E59D-9CC1-4AD4-AED7-ACA5DFD2145E}" destId="{E059EFB9-10A4-484D-966D-F101C8446F5C}" srcOrd="7" destOrd="0" presId="urn:microsoft.com/office/officeart/2008/layout/LinedList"/>
    <dgm:cxn modelId="{1883A1B4-90CB-4F79-B944-D4F2FFA95CE9}" type="presParOf" srcId="{E059EFB9-10A4-484D-966D-F101C8446F5C}" destId="{740B60F4-3CB6-4A2A-AC86-36105B4FBA85}" srcOrd="0" destOrd="0" presId="urn:microsoft.com/office/officeart/2008/layout/LinedList"/>
    <dgm:cxn modelId="{4D61C3D9-BA93-4580-812B-10E22A206A2E}" type="presParOf" srcId="{E059EFB9-10A4-484D-966D-F101C8446F5C}" destId="{2FF56B24-B4B7-4FF8-9B3F-53D70AAA2AA5}" srcOrd="1" destOrd="0" presId="urn:microsoft.com/office/officeart/2008/layout/LinedList"/>
    <dgm:cxn modelId="{7AB47CE2-DCE9-4320-BA99-F92D41791075}" type="presParOf" srcId="{9739E59D-9CC1-4AD4-AED7-ACA5DFD2145E}" destId="{3561D6D2-95B2-4331-AC67-3ECC2A1ECB63}" srcOrd="8" destOrd="0" presId="urn:microsoft.com/office/officeart/2008/layout/LinedList"/>
    <dgm:cxn modelId="{F79BC978-A23F-4F2E-A477-97008D196C81}" type="presParOf" srcId="{9739E59D-9CC1-4AD4-AED7-ACA5DFD2145E}" destId="{671100CB-9D75-4041-BD60-76F8D338F2BA}" srcOrd="9" destOrd="0" presId="urn:microsoft.com/office/officeart/2008/layout/LinedList"/>
    <dgm:cxn modelId="{10D34191-28D0-48DF-9CED-3C29EAA2A35A}" type="presParOf" srcId="{671100CB-9D75-4041-BD60-76F8D338F2BA}" destId="{C19D2D56-319E-474C-A33F-9A2E897AD3EA}" srcOrd="0" destOrd="0" presId="urn:microsoft.com/office/officeart/2008/layout/LinedList"/>
    <dgm:cxn modelId="{E0D31F6B-0935-45A6-A18B-50D789566793}" type="presParOf" srcId="{671100CB-9D75-4041-BD60-76F8D338F2BA}" destId="{F9440951-4AC9-4BB7-BEB7-B1A1BEC0F01A}" srcOrd="1" destOrd="0" presId="urn:microsoft.com/office/officeart/2008/layout/LinedList"/>
    <dgm:cxn modelId="{CECCFE2E-CEF0-4E1A-84E4-014FD77E8902}" type="presParOf" srcId="{9739E59D-9CC1-4AD4-AED7-ACA5DFD2145E}" destId="{9E5041C7-EC75-40F4-8055-18125AA5B9B6}" srcOrd="10" destOrd="0" presId="urn:microsoft.com/office/officeart/2008/layout/LinedList"/>
    <dgm:cxn modelId="{D9B744B0-BE2E-4DAC-8B61-629DF88F8068}" type="presParOf" srcId="{9739E59D-9CC1-4AD4-AED7-ACA5DFD2145E}" destId="{0BEBAC28-0D5F-40DF-8C50-684775A030C3}" srcOrd="11" destOrd="0" presId="urn:microsoft.com/office/officeart/2008/layout/LinedList"/>
    <dgm:cxn modelId="{8DD16ACD-9D85-488E-AC69-11E551414A2C}" type="presParOf" srcId="{0BEBAC28-0D5F-40DF-8C50-684775A030C3}" destId="{1DF7778E-C5BE-4516-8C52-D11BCA0E539E}" srcOrd="0" destOrd="0" presId="urn:microsoft.com/office/officeart/2008/layout/LinedList"/>
    <dgm:cxn modelId="{F3A1C466-7EAC-4D53-8224-ABC388B2CE7A}" type="presParOf" srcId="{0BEBAC28-0D5F-40DF-8C50-684775A030C3}" destId="{F8C8DCFC-6D82-4977-8BB8-1FC0263A8BF0}" srcOrd="1" destOrd="0" presId="urn:microsoft.com/office/officeart/2008/layout/LinedList"/>
    <dgm:cxn modelId="{19F000BA-DB14-462E-8AD4-490788E3FDE9}" type="presParOf" srcId="{9739E59D-9CC1-4AD4-AED7-ACA5DFD2145E}" destId="{172F3630-E9FD-4E35-8EBC-95FD09734A91}" srcOrd="12" destOrd="0" presId="urn:microsoft.com/office/officeart/2008/layout/LinedList"/>
    <dgm:cxn modelId="{6230356B-4169-4BA1-80B2-089548ACBA4E}" type="presParOf" srcId="{9739E59D-9CC1-4AD4-AED7-ACA5DFD2145E}" destId="{0ADF9218-77DF-4E73-BBB4-772875E706D4}" srcOrd="13" destOrd="0" presId="urn:microsoft.com/office/officeart/2008/layout/LinedList"/>
    <dgm:cxn modelId="{237AAE52-690D-402F-A479-201C0044EFBC}" type="presParOf" srcId="{0ADF9218-77DF-4E73-BBB4-772875E706D4}" destId="{1CCD4453-D853-49AC-9051-504F1A003B48}" srcOrd="0" destOrd="0" presId="urn:microsoft.com/office/officeart/2008/layout/LinedList"/>
    <dgm:cxn modelId="{9048A75E-F188-46EA-AF90-F7086C5D6FBA}" type="presParOf" srcId="{0ADF9218-77DF-4E73-BBB4-772875E706D4}" destId="{1787A60A-5205-414B-9DEA-625F89AAF4ED}" srcOrd="1" destOrd="0" presId="urn:microsoft.com/office/officeart/2008/layout/LinedList"/>
    <dgm:cxn modelId="{53ED10A7-A915-4F55-AA9A-9B1DD02D0EE1}" type="presParOf" srcId="{9739E59D-9CC1-4AD4-AED7-ACA5DFD2145E}" destId="{36873AE8-2E43-4269-882F-735136DC2B5C}" srcOrd="14" destOrd="0" presId="urn:microsoft.com/office/officeart/2008/layout/LinedList"/>
    <dgm:cxn modelId="{E9238C38-ABF4-486C-9109-CA488BD1E9A1}" type="presParOf" srcId="{9739E59D-9CC1-4AD4-AED7-ACA5DFD2145E}" destId="{07AE2092-F7CA-40FD-80F1-44CA04CA21D5}" srcOrd="15" destOrd="0" presId="urn:microsoft.com/office/officeart/2008/layout/LinedList"/>
    <dgm:cxn modelId="{2BF6B055-B371-4A54-ACA5-BD9BA32923B7}" type="presParOf" srcId="{07AE2092-F7CA-40FD-80F1-44CA04CA21D5}" destId="{9F67393F-DD65-4B32-9F89-BABED3264A09}" srcOrd="0" destOrd="0" presId="urn:microsoft.com/office/officeart/2008/layout/LinedList"/>
    <dgm:cxn modelId="{A8CA0DBE-8F96-40F4-A777-415B0B54532A}" type="presParOf" srcId="{07AE2092-F7CA-40FD-80F1-44CA04CA21D5}" destId="{3D804F73-CC55-4E4E-9F6D-B6B9C5D3AAEB}" srcOrd="1" destOrd="0" presId="urn:microsoft.com/office/officeart/2008/layout/LinedList"/>
    <dgm:cxn modelId="{A986D8A7-202E-40FC-BD99-76975116878C}" type="presParOf" srcId="{9739E59D-9CC1-4AD4-AED7-ACA5DFD2145E}" destId="{DED93813-4103-4703-8FD4-CE36B4EC81FD}" srcOrd="16" destOrd="0" presId="urn:microsoft.com/office/officeart/2008/layout/LinedList"/>
    <dgm:cxn modelId="{8F05B953-AA33-4CEB-93CD-EAE0E21EC5F8}" type="presParOf" srcId="{9739E59D-9CC1-4AD4-AED7-ACA5DFD2145E}" destId="{9E2C9451-8ABE-4108-906A-715129E1F839}" srcOrd="17" destOrd="0" presId="urn:microsoft.com/office/officeart/2008/layout/LinedList"/>
    <dgm:cxn modelId="{99B87A0B-AC2E-4004-B2DF-9871824C45E8}" type="presParOf" srcId="{9E2C9451-8ABE-4108-906A-715129E1F839}" destId="{1FD5781F-E1D9-4C5E-B0D0-434B4A07E361}" srcOrd="0" destOrd="0" presId="urn:microsoft.com/office/officeart/2008/layout/LinedList"/>
    <dgm:cxn modelId="{1DCFFFAF-5D66-47EF-8C3C-CB0D22956906}" type="presParOf" srcId="{9E2C9451-8ABE-4108-906A-715129E1F839}" destId="{B9AA1447-C672-47F3-BFE2-3E0DA4A399F3}" srcOrd="1" destOrd="0" presId="urn:microsoft.com/office/officeart/2008/layout/LinedList"/>
    <dgm:cxn modelId="{F42574E3-62AF-4238-98C8-278214D18FBC}" type="presParOf" srcId="{9739E59D-9CC1-4AD4-AED7-ACA5DFD2145E}" destId="{DEAD3F9D-9E39-4C8D-A1F0-A2913872970A}" srcOrd="18" destOrd="0" presId="urn:microsoft.com/office/officeart/2008/layout/LinedList"/>
    <dgm:cxn modelId="{21CDC837-F201-4DFF-AA1B-FCEFF92B4037}" type="presParOf" srcId="{9739E59D-9CC1-4AD4-AED7-ACA5DFD2145E}" destId="{1945D191-D6CE-4170-BE51-F607070361BC}" srcOrd="19" destOrd="0" presId="urn:microsoft.com/office/officeart/2008/layout/LinedList"/>
    <dgm:cxn modelId="{0FE612DE-9998-4018-810A-05D8C4EEDDC7}" type="presParOf" srcId="{1945D191-D6CE-4170-BE51-F607070361BC}" destId="{22698E25-D27E-4718-8469-F1AD6204499C}" srcOrd="0" destOrd="0" presId="urn:microsoft.com/office/officeart/2008/layout/LinedList"/>
    <dgm:cxn modelId="{85498B0A-97FA-4DAA-BA62-83EDE0F71E5B}" type="presParOf" srcId="{1945D191-D6CE-4170-BE51-F607070361BC}" destId="{A567C0D1-0CCE-45D6-BF9E-71DD0D314FA6}" srcOrd="1" destOrd="0" presId="urn:microsoft.com/office/officeart/2008/layout/LinedList"/>
    <dgm:cxn modelId="{9CF75129-1484-45F0-8876-2AF4CFE2765E}" type="presParOf" srcId="{9739E59D-9CC1-4AD4-AED7-ACA5DFD2145E}" destId="{D2A61EBC-B485-4EFF-B5E9-8EE884FB6A1E}" srcOrd="20" destOrd="0" presId="urn:microsoft.com/office/officeart/2008/layout/LinedList"/>
    <dgm:cxn modelId="{704DCCFF-22DB-4560-8F9D-FA059DB7F992}" type="presParOf" srcId="{9739E59D-9CC1-4AD4-AED7-ACA5DFD2145E}" destId="{FF74A609-BE6B-429F-9048-0635D2B853D4}" srcOrd="21" destOrd="0" presId="urn:microsoft.com/office/officeart/2008/layout/LinedList"/>
    <dgm:cxn modelId="{EF1BC971-9960-4362-A256-7F7691F48696}" type="presParOf" srcId="{FF74A609-BE6B-429F-9048-0635D2B853D4}" destId="{AB47EABC-47AB-46F9-A4B0-7EFFAC9C7DB7}" srcOrd="0" destOrd="0" presId="urn:microsoft.com/office/officeart/2008/layout/LinedList"/>
    <dgm:cxn modelId="{60BC3B7C-5E7A-413A-BF96-4263C2EB92C0}" type="presParOf" srcId="{FF74A609-BE6B-429F-9048-0635D2B853D4}" destId="{95D315CB-76E2-4ED4-8178-EE8AB557E146}" srcOrd="1" destOrd="0" presId="urn:microsoft.com/office/officeart/2008/layout/LinedList"/>
    <dgm:cxn modelId="{22EE00D6-0247-4966-A1DA-A2666A383B82}" type="presParOf" srcId="{9739E59D-9CC1-4AD4-AED7-ACA5DFD2145E}" destId="{38DAAD95-0AD1-4D3F-8E04-574D72CB7F5F}" srcOrd="22" destOrd="0" presId="urn:microsoft.com/office/officeart/2008/layout/LinedList"/>
    <dgm:cxn modelId="{44DE8836-DC3C-48D7-AF2A-AF2E46EBF122}" type="presParOf" srcId="{9739E59D-9CC1-4AD4-AED7-ACA5DFD2145E}" destId="{78129C27-3071-482F-951D-5D4031FB819C}" srcOrd="23" destOrd="0" presId="urn:microsoft.com/office/officeart/2008/layout/LinedList"/>
    <dgm:cxn modelId="{CBD2C374-52DC-4712-A823-6A1BFE70E701}" type="presParOf" srcId="{78129C27-3071-482F-951D-5D4031FB819C}" destId="{9EE543D6-EDC6-4920-A13E-93F4B519D7DE}" srcOrd="0" destOrd="0" presId="urn:microsoft.com/office/officeart/2008/layout/LinedList"/>
    <dgm:cxn modelId="{82B2C1CD-A30D-4036-B6F0-1D7EE16ED4F1}" type="presParOf" srcId="{78129C27-3071-482F-951D-5D4031FB819C}" destId="{F446DF1D-FB31-427A-900E-9884FF711E5F}" srcOrd="1" destOrd="0" presId="urn:microsoft.com/office/officeart/2008/layout/LinedList"/>
    <dgm:cxn modelId="{6013E73B-8FFA-4861-AACE-FB3A327FE06C}" type="presParOf" srcId="{9739E59D-9CC1-4AD4-AED7-ACA5DFD2145E}" destId="{47498B68-603F-4C33-B3FF-D171D9AE738C}" srcOrd="24" destOrd="0" presId="urn:microsoft.com/office/officeart/2008/layout/LinedList"/>
    <dgm:cxn modelId="{12AE64FC-10B7-457E-937B-DABD19643783}" type="presParOf" srcId="{9739E59D-9CC1-4AD4-AED7-ACA5DFD2145E}" destId="{700D128A-6624-49C8-8DB1-AE1D60DDA177}" srcOrd="25" destOrd="0" presId="urn:microsoft.com/office/officeart/2008/layout/LinedList"/>
    <dgm:cxn modelId="{D75D6B45-D0DA-45C7-8EAE-3A96519E7B61}" type="presParOf" srcId="{700D128A-6624-49C8-8DB1-AE1D60DDA177}" destId="{8E01C6F6-5AD7-407E-90D4-E268A8D602CD}" srcOrd="0" destOrd="0" presId="urn:microsoft.com/office/officeart/2008/layout/LinedList"/>
    <dgm:cxn modelId="{8665B3A8-CA59-4A7A-87B2-8A22AE3D5809}" type="presParOf" srcId="{700D128A-6624-49C8-8DB1-AE1D60DDA177}" destId="{78FFCB13-FDEE-411F-9CF9-EE92C8A3150F}" srcOrd="1" destOrd="0" presId="urn:microsoft.com/office/officeart/2008/layout/LinedList"/>
    <dgm:cxn modelId="{07CDE701-26CF-427A-B15E-3198A507F73F}" type="presParOf" srcId="{9739E59D-9CC1-4AD4-AED7-ACA5DFD2145E}" destId="{37D92395-9A08-4E73-A375-665E9FBE87E4}" srcOrd="26" destOrd="0" presId="urn:microsoft.com/office/officeart/2008/layout/LinedList"/>
    <dgm:cxn modelId="{76AF057F-6F7C-47D9-AA28-619BE1BA37A8}" type="presParOf" srcId="{9739E59D-9CC1-4AD4-AED7-ACA5DFD2145E}" destId="{D2EDBB76-E824-491E-A844-12EDF85AFEEF}" srcOrd="27" destOrd="0" presId="urn:microsoft.com/office/officeart/2008/layout/LinedList"/>
    <dgm:cxn modelId="{0E6CDDEF-58DB-4D48-8FB1-68D98EF563B0}" type="presParOf" srcId="{D2EDBB76-E824-491E-A844-12EDF85AFEEF}" destId="{8E678AEB-0704-418A-A08D-A3DBD3853E23}" srcOrd="0" destOrd="0" presId="urn:microsoft.com/office/officeart/2008/layout/LinedList"/>
    <dgm:cxn modelId="{B34491DB-9F53-40CF-90B0-0ECA08D984B2}" type="presParOf" srcId="{D2EDBB76-E824-491E-A844-12EDF85AFEEF}" destId="{AFBC8F83-E7F5-469F-B7CF-EA287AD7573A}" srcOrd="1" destOrd="0" presId="urn:microsoft.com/office/officeart/2008/layout/LinedList"/>
    <dgm:cxn modelId="{5E93D362-1E5D-43FA-ACC5-1EAB9AC63114}" type="presParOf" srcId="{9739E59D-9CC1-4AD4-AED7-ACA5DFD2145E}" destId="{77055274-4994-4073-87CD-F007DDFD3502}" srcOrd="28" destOrd="0" presId="urn:microsoft.com/office/officeart/2008/layout/LinedList"/>
    <dgm:cxn modelId="{06C9E465-7B14-4612-88DE-A2F2D85816A8}" type="presParOf" srcId="{9739E59D-9CC1-4AD4-AED7-ACA5DFD2145E}" destId="{0C21E375-407B-42DA-AB19-DEE247EDF77D}" srcOrd="29" destOrd="0" presId="urn:microsoft.com/office/officeart/2008/layout/LinedList"/>
    <dgm:cxn modelId="{299CCD55-43D4-4438-BF0F-337067BD32E1}" type="presParOf" srcId="{0C21E375-407B-42DA-AB19-DEE247EDF77D}" destId="{CF10D428-06AD-41E1-9DB6-5224F6CD8B4B}" srcOrd="0" destOrd="0" presId="urn:microsoft.com/office/officeart/2008/layout/LinedList"/>
    <dgm:cxn modelId="{3A67A483-4C9B-448C-8E20-4B7ACE392A1C}" type="presParOf" srcId="{0C21E375-407B-42DA-AB19-DEE247EDF77D}" destId="{17872B16-4F47-412B-868E-BD9BFED3EC9E}" srcOrd="1" destOrd="0" presId="urn:microsoft.com/office/officeart/2008/layout/LinedList"/>
    <dgm:cxn modelId="{35CD29D4-F3B4-4536-9050-8043AE8E8D32}" type="presParOf" srcId="{9739E59D-9CC1-4AD4-AED7-ACA5DFD2145E}" destId="{CCC99E1C-7007-4FB4-BAB3-B1376EB723F6}" srcOrd="30" destOrd="0" presId="urn:microsoft.com/office/officeart/2008/layout/LinedList"/>
    <dgm:cxn modelId="{0E36B286-8B1A-46CF-A820-1AA45EB6E5CD}" type="presParOf" srcId="{9739E59D-9CC1-4AD4-AED7-ACA5DFD2145E}" destId="{54066158-2CAC-40EE-BCAB-20A3185E2356}" srcOrd="31" destOrd="0" presId="urn:microsoft.com/office/officeart/2008/layout/LinedList"/>
    <dgm:cxn modelId="{8F529B4B-1E34-4BD1-B3C0-CC25B435600B}" type="presParOf" srcId="{54066158-2CAC-40EE-BCAB-20A3185E2356}" destId="{EE0E9D02-B362-4BA1-ADD3-ED548DE582AA}" srcOrd="0" destOrd="0" presId="urn:microsoft.com/office/officeart/2008/layout/LinedList"/>
    <dgm:cxn modelId="{221A1553-7307-4E65-8B68-E560192E0A75}" type="presParOf" srcId="{54066158-2CAC-40EE-BCAB-20A3185E2356}" destId="{CEDFFA8D-DB6B-46A5-ABE8-2B40DEE8DE9E}" srcOrd="1" destOrd="0" presId="urn:microsoft.com/office/officeart/2008/layout/LinedList"/>
    <dgm:cxn modelId="{B2F06AF5-5FD4-4E0D-B572-26EF97650B9D}" type="presParOf" srcId="{9739E59D-9CC1-4AD4-AED7-ACA5DFD2145E}" destId="{270EA466-D105-4CDB-B5B4-E9CDCD71451B}" srcOrd="32" destOrd="0" presId="urn:microsoft.com/office/officeart/2008/layout/LinedList"/>
    <dgm:cxn modelId="{BB99B994-37BD-4927-874A-744EAB48F8D1}" type="presParOf" srcId="{9739E59D-9CC1-4AD4-AED7-ACA5DFD2145E}" destId="{33899EB9-0659-4BDD-830A-2B49C8C79178}" srcOrd="33" destOrd="0" presId="urn:microsoft.com/office/officeart/2008/layout/LinedList"/>
    <dgm:cxn modelId="{67E29C64-C620-4C50-AE2A-E2769B801325}" type="presParOf" srcId="{33899EB9-0659-4BDD-830A-2B49C8C79178}" destId="{43AE83AE-FE9A-49BE-BF0F-405F43E5D9ED}" srcOrd="0" destOrd="0" presId="urn:microsoft.com/office/officeart/2008/layout/LinedList"/>
    <dgm:cxn modelId="{5D7F6694-8103-41AC-A1EF-D5359F411848}" type="presParOf" srcId="{33899EB9-0659-4BDD-830A-2B49C8C79178}" destId="{8CC897D3-76F2-4A6B-89DE-017703F6D9B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AA67DE-ADAD-46D1-8053-187C3E0DC62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E994EF8-F9DA-439D-A51C-674F7826977B}">
      <dgm:prSet/>
      <dgm:spPr/>
      <dgm:t>
        <a:bodyPr/>
        <a:lstStyle/>
        <a:p>
          <a:r>
            <a:rPr lang="en-US"/>
            <a:t>Overall, I believe the model that the model I have made is not perfect and could use some changes to improve. </a:t>
          </a:r>
        </a:p>
      </dgm:t>
    </dgm:pt>
    <dgm:pt modelId="{84ED0228-2F0B-4FAD-B3EC-141B6483401B}" type="parTrans" cxnId="{80F0A296-949F-4A2E-A71E-7A7AB2226BB2}">
      <dgm:prSet/>
      <dgm:spPr/>
      <dgm:t>
        <a:bodyPr/>
        <a:lstStyle/>
        <a:p>
          <a:endParaRPr lang="en-US"/>
        </a:p>
      </dgm:t>
    </dgm:pt>
    <dgm:pt modelId="{7C16BA6F-834C-42DB-852C-96E0CC34EF6C}" type="sibTrans" cxnId="{80F0A296-949F-4A2E-A71E-7A7AB2226BB2}">
      <dgm:prSet/>
      <dgm:spPr/>
      <dgm:t>
        <a:bodyPr/>
        <a:lstStyle/>
        <a:p>
          <a:endParaRPr lang="en-US"/>
        </a:p>
      </dgm:t>
    </dgm:pt>
    <dgm:pt modelId="{D19EC40F-EBB8-442D-8AB6-4318EB837F1E}">
      <dgm:prSet/>
      <dgm:spPr/>
      <dgm:t>
        <a:bodyPr/>
        <a:lstStyle/>
        <a:p>
          <a:r>
            <a:rPr lang="en-US"/>
            <a:t>There are other linear model that would likely have higher accuracy than what this model has.</a:t>
          </a:r>
        </a:p>
      </dgm:t>
    </dgm:pt>
    <dgm:pt modelId="{2C0626A3-B918-4182-A279-A01D0AB047B8}" type="parTrans" cxnId="{3DA1220F-23C4-4D35-AC5B-04912B0AA7A7}">
      <dgm:prSet/>
      <dgm:spPr/>
      <dgm:t>
        <a:bodyPr/>
        <a:lstStyle/>
        <a:p>
          <a:endParaRPr lang="en-US"/>
        </a:p>
      </dgm:t>
    </dgm:pt>
    <dgm:pt modelId="{CDB4D702-8649-42A5-BE09-8E340DDB2D1B}" type="sibTrans" cxnId="{3DA1220F-23C4-4D35-AC5B-04912B0AA7A7}">
      <dgm:prSet/>
      <dgm:spPr/>
      <dgm:t>
        <a:bodyPr/>
        <a:lstStyle/>
        <a:p>
          <a:endParaRPr lang="en-US"/>
        </a:p>
      </dgm:t>
    </dgm:pt>
    <dgm:pt modelId="{D0130DAF-FB59-40C4-8F67-54D8EEACF340}" type="pres">
      <dgm:prSet presAssocID="{E2AA67DE-ADAD-46D1-8053-187C3E0DC62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F7539D2-89A9-4B4E-B35A-9BB945D7326A}" type="pres">
      <dgm:prSet presAssocID="{CE994EF8-F9DA-439D-A51C-674F7826977B}" presName="hierRoot1" presStyleCnt="0"/>
      <dgm:spPr/>
    </dgm:pt>
    <dgm:pt modelId="{116E1A44-9644-4603-A757-C59627AD62C1}" type="pres">
      <dgm:prSet presAssocID="{CE994EF8-F9DA-439D-A51C-674F7826977B}" presName="composite" presStyleCnt="0"/>
      <dgm:spPr/>
    </dgm:pt>
    <dgm:pt modelId="{9E727C68-F08F-435A-8904-EA3ED8E272FA}" type="pres">
      <dgm:prSet presAssocID="{CE994EF8-F9DA-439D-A51C-674F7826977B}" presName="background" presStyleLbl="node0" presStyleIdx="0" presStyleCnt="2"/>
      <dgm:spPr/>
    </dgm:pt>
    <dgm:pt modelId="{2F89C654-D245-4D28-8621-62B7F6D669C1}" type="pres">
      <dgm:prSet presAssocID="{CE994EF8-F9DA-439D-A51C-674F7826977B}" presName="text" presStyleLbl="fgAcc0" presStyleIdx="0" presStyleCnt="2">
        <dgm:presLayoutVars>
          <dgm:chPref val="3"/>
        </dgm:presLayoutVars>
      </dgm:prSet>
      <dgm:spPr/>
    </dgm:pt>
    <dgm:pt modelId="{6D6EE11D-CCFE-4D29-88E8-071A4E32EDA2}" type="pres">
      <dgm:prSet presAssocID="{CE994EF8-F9DA-439D-A51C-674F7826977B}" presName="hierChild2" presStyleCnt="0"/>
      <dgm:spPr/>
    </dgm:pt>
    <dgm:pt modelId="{6C5F1F53-6CE2-46C2-89B2-42B4C72F212B}" type="pres">
      <dgm:prSet presAssocID="{D19EC40F-EBB8-442D-8AB6-4318EB837F1E}" presName="hierRoot1" presStyleCnt="0"/>
      <dgm:spPr/>
    </dgm:pt>
    <dgm:pt modelId="{F343FB15-000B-4303-92B5-565F30757E73}" type="pres">
      <dgm:prSet presAssocID="{D19EC40F-EBB8-442D-8AB6-4318EB837F1E}" presName="composite" presStyleCnt="0"/>
      <dgm:spPr/>
    </dgm:pt>
    <dgm:pt modelId="{06671E43-865D-450C-8B88-F735A8DC663B}" type="pres">
      <dgm:prSet presAssocID="{D19EC40F-EBB8-442D-8AB6-4318EB837F1E}" presName="background" presStyleLbl="node0" presStyleIdx="1" presStyleCnt="2"/>
      <dgm:spPr/>
    </dgm:pt>
    <dgm:pt modelId="{31364F2C-38D9-47E7-AB7C-BBE3E6A1AF20}" type="pres">
      <dgm:prSet presAssocID="{D19EC40F-EBB8-442D-8AB6-4318EB837F1E}" presName="text" presStyleLbl="fgAcc0" presStyleIdx="1" presStyleCnt="2">
        <dgm:presLayoutVars>
          <dgm:chPref val="3"/>
        </dgm:presLayoutVars>
      </dgm:prSet>
      <dgm:spPr/>
    </dgm:pt>
    <dgm:pt modelId="{2C5BAB34-2BB3-4752-A2E7-CA11248F05C4}" type="pres">
      <dgm:prSet presAssocID="{D19EC40F-EBB8-442D-8AB6-4318EB837F1E}" presName="hierChild2" presStyleCnt="0"/>
      <dgm:spPr/>
    </dgm:pt>
  </dgm:ptLst>
  <dgm:cxnLst>
    <dgm:cxn modelId="{3DA1220F-23C4-4D35-AC5B-04912B0AA7A7}" srcId="{E2AA67DE-ADAD-46D1-8053-187C3E0DC626}" destId="{D19EC40F-EBB8-442D-8AB6-4318EB837F1E}" srcOrd="1" destOrd="0" parTransId="{2C0626A3-B918-4182-A279-A01D0AB047B8}" sibTransId="{CDB4D702-8649-42A5-BE09-8E340DDB2D1B}"/>
    <dgm:cxn modelId="{D2DDAB25-2B55-4090-8C3A-5FB4532C94F1}" type="presOf" srcId="{E2AA67DE-ADAD-46D1-8053-187C3E0DC626}" destId="{D0130DAF-FB59-40C4-8F67-54D8EEACF340}" srcOrd="0" destOrd="0" presId="urn:microsoft.com/office/officeart/2005/8/layout/hierarchy1"/>
    <dgm:cxn modelId="{80F0A296-949F-4A2E-A71E-7A7AB2226BB2}" srcId="{E2AA67DE-ADAD-46D1-8053-187C3E0DC626}" destId="{CE994EF8-F9DA-439D-A51C-674F7826977B}" srcOrd="0" destOrd="0" parTransId="{84ED0228-2F0B-4FAD-B3EC-141B6483401B}" sibTransId="{7C16BA6F-834C-42DB-852C-96E0CC34EF6C}"/>
    <dgm:cxn modelId="{6BDEFC9F-328B-4F75-9939-2CB4E3D6A30B}" type="presOf" srcId="{CE994EF8-F9DA-439D-A51C-674F7826977B}" destId="{2F89C654-D245-4D28-8621-62B7F6D669C1}" srcOrd="0" destOrd="0" presId="urn:microsoft.com/office/officeart/2005/8/layout/hierarchy1"/>
    <dgm:cxn modelId="{5CB2FFD5-E51F-433D-8124-D67013298C0C}" type="presOf" srcId="{D19EC40F-EBB8-442D-8AB6-4318EB837F1E}" destId="{31364F2C-38D9-47E7-AB7C-BBE3E6A1AF20}" srcOrd="0" destOrd="0" presId="urn:microsoft.com/office/officeart/2005/8/layout/hierarchy1"/>
    <dgm:cxn modelId="{31A89C40-C9E4-4459-A9C0-9A5FB8628D63}" type="presParOf" srcId="{D0130DAF-FB59-40C4-8F67-54D8EEACF340}" destId="{0F7539D2-89A9-4B4E-B35A-9BB945D7326A}" srcOrd="0" destOrd="0" presId="urn:microsoft.com/office/officeart/2005/8/layout/hierarchy1"/>
    <dgm:cxn modelId="{3D084704-FA82-47C8-85D0-3FEA10B921C6}" type="presParOf" srcId="{0F7539D2-89A9-4B4E-B35A-9BB945D7326A}" destId="{116E1A44-9644-4603-A757-C59627AD62C1}" srcOrd="0" destOrd="0" presId="urn:microsoft.com/office/officeart/2005/8/layout/hierarchy1"/>
    <dgm:cxn modelId="{D554BFA7-9E63-47E5-9D20-9F3BF25E0729}" type="presParOf" srcId="{116E1A44-9644-4603-A757-C59627AD62C1}" destId="{9E727C68-F08F-435A-8904-EA3ED8E272FA}" srcOrd="0" destOrd="0" presId="urn:microsoft.com/office/officeart/2005/8/layout/hierarchy1"/>
    <dgm:cxn modelId="{A951121F-C0DA-4E1F-B3FF-436CFC3E74C0}" type="presParOf" srcId="{116E1A44-9644-4603-A757-C59627AD62C1}" destId="{2F89C654-D245-4D28-8621-62B7F6D669C1}" srcOrd="1" destOrd="0" presId="urn:microsoft.com/office/officeart/2005/8/layout/hierarchy1"/>
    <dgm:cxn modelId="{B556826B-F5DC-41A5-99CA-863555AA70BC}" type="presParOf" srcId="{0F7539D2-89A9-4B4E-B35A-9BB945D7326A}" destId="{6D6EE11D-CCFE-4D29-88E8-071A4E32EDA2}" srcOrd="1" destOrd="0" presId="urn:microsoft.com/office/officeart/2005/8/layout/hierarchy1"/>
    <dgm:cxn modelId="{ACA8B19B-8C70-477F-83FF-2D90414FA521}" type="presParOf" srcId="{D0130DAF-FB59-40C4-8F67-54D8EEACF340}" destId="{6C5F1F53-6CE2-46C2-89B2-42B4C72F212B}" srcOrd="1" destOrd="0" presId="urn:microsoft.com/office/officeart/2005/8/layout/hierarchy1"/>
    <dgm:cxn modelId="{99D824F5-DDFF-43B9-BE72-394D05BE5DDC}" type="presParOf" srcId="{6C5F1F53-6CE2-46C2-89B2-42B4C72F212B}" destId="{F343FB15-000B-4303-92B5-565F30757E73}" srcOrd="0" destOrd="0" presId="urn:microsoft.com/office/officeart/2005/8/layout/hierarchy1"/>
    <dgm:cxn modelId="{4CB42BAF-A079-42BB-A222-5FA5A589B0AF}" type="presParOf" srcId="{F343FB15-000B-4303-92B5-565F30757E73}" destId="{06671E43-865D-450C-8B88-F735A8DC663B}" srcOrd="0" destOrd="0" presId="urn:microsoft.com/office/officeart/2005/8/layout/hierarchy1"/>
    <dgm:cxn modelId="{C328BA98-3C3A-4D3C-89C3-DF9A5DCA7DE8}" type="presParOf" srcId="{F343FB15-000B-4303-92B5-565F30757E73}" destId="{31364F2C-38D9-47E7-AB7C-BBE3E6A1AF20}" srcOrd="1" destOrd="0" presId="urn:microsoft.com/office/officeart/2005/8/layout/hierarchy1"/>
    <dgm:cxn modelId="{2CF6E58D-ED5F-40CC-856C-05F98A081693}" type="presParOf" srcId="{6C5F1F53-6CE2-46C2-89B2-42B4C72F212B}" destId="{2C5BAB34-2BB3-4752-A2E7-CA11248F05C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BDDA1D-B95C-4EE0-9426-9081BF6E0A6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9C7F5DC-6E95-41C2-8B4F-5D4D2C5E1750}">
      <dgm:prSet/>
      <dgm:spPr/>
      <dgm:t>
        <a:bodyPr/>
        <a:lstStyle/>
        <a:p>
          <a:pPr>
            <a:defRPr cap="all"/>
          </a:pPr>
          <a:r>
            <a:rPr lang="en-US"/>
            <a:t>I have assumed that the vehicles are the same now as they were when this data was taken. </a:t>
          </a:r>
        </a:p>
      </dgm:t>
    </dgm:pt>
    <dgm:pt modelId="{8C5F6102-E1D4-4B4D-BA29-06AF816670ED}" type="parTrans" cxnId="{C186D224-DB93-468F-9A92-D2086A6B74C2}">
      <dgm:prSet/>
      <dgm:spPr/>
      <dgm:t>
        <a:bodyPr/>
        <a:lstStyle/>
        <a:p>
          <a:endParaRPr lang="en-US"/>
        </a:p>
      </dgm:t>
    </dgm:pt>
    <dgm:pt modelId="{7E7592E7-7E57-4EBE-96A9-9D6DBCDE055D}" type="sibTrans" cxnId="{C186D224-DB93-468F-9A92-D2086A6B74C2}">
      <dgm:prSet/>
      <dgm:spPr/>
      <dgm:t>
        <a:bodyPr/>
        <a:lstStyle/>
        <a:p>
          <a:endParaRPr lang="en-US"/>
        </a:p>
      </dgm:t>
    </dgm:pt>
    <dgm:pt modelId="{A848775B-E5B2-4940-9766-54097DE06745}">
      <dgm:prSet/>
      <dgm:spPr/>
      <dgm:t>
        <a:bodyPr/>
        <a:lstStyle/>
        <a:p>
          <a:pPr>
            <a:defRPr cap="all"/>
          </a:pPr>
          <a:r>
            <a:rPr lang="en-US"/>
            <a:t>We can fix this assumption by updating the model with more current data.</a:t>
          </a:r>
        </a:p>
      </dgm:t>
    </dgm:pt>
    <dgm:pt modelId="{42E4F502-71A4-4CB6-A368-281FFAF1A698}" type="parTrans" cxnId="{8DFBB469-0CDB-4EF1-B24D-03DB9C6A35A2}">
      <dgm:prSet/>
      <dgm:spPr/>
      <dgm:t>
        <a:bodyPr/>
        <a:lstStyle/>
        <a:p>
          <a:endParaRPr lang="en-US"/>
        </a:p>
      </dgm:t>
    </dgm:pt>
    <dgm:pt modelId="{167C6081-EF70-4740-99A4-C218595B8DBD}" type="sibTrans" cxnId="{8DFBB469-0CDB-4EF1-B24D-03DB9C6A35A2}">
      <dgm:prSet/>
      <dgm:spPr/>
      <dgm:t>
        <a:bodyPr/>
        <a:lstStyle/>
        <a:p>
          <a:endParaRPr lang="en-US"/>
        </a:p>
      </dgm:t>
    </dgm:pt>
    <dgm:pt modelId="{7F38F083-E62C-41BE-BA2A-EA2359834834}" type="pres">
      <dgm:prSet presAssocID="{60BDDA1D-B95C-4EE0-9426-9081BF6E0A68}" presName="root" presStyleCnt="0">
        <dgm:presLayoutVars>
          <dgm:dir/>
          <dgm:resizeHandles val="exact"/>
        </dgm:presLayoutVars>
      </dgm:prSet>
      <dgm:spPr/>
    </dgm:pt>
    <dgm:pt modelId="{395B752B-FAEB-43F2-888B-8A5B2DA5497A}" type="pres">
      <dgm:prSet presAssocID="{29C7F5DC-6E95-41C2-8B4F-5D4D2C5E1750}" presName="compNode" presStyleCnt="0"/>
      <dgm:spPr/>
    </dgm:pt>
    <dgm:pt modelId="{FBAA3B5E-784C-4D1B-AA95-1BDFF34D0638}" type="pres">
      <dgm:prSet presAssocID="{29C7F5DC-6E95-41C2-8B4F-5D4D2C5E1750}" presName="iconBgRect" presStyleLbl="bgShp" presStyleIdx="0" presStyleCnt="2"/>
      <dgm:spPr/>
    </dgm:pt>
    <dgm:pt modelId="{C0063093-9955-4FDB-821D-72C00A2EB892}" type="pres">
      <dgm:prSet presAssocID="{29C7F5DC-6E95-41C2-8B4F-5D4D2C5E175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221D70C-D766-4022-ABF1-CA17EC5269EB}" type="pres">
      <dgm:prSet presAssocID="{29C7F5DC-6E95-41C2-8B4F-5D4D2C5E1750}" presName="spaceRect" presStyleCnt="0"/>
      <dgm:spPr/>
    </dgm:pt>
    <dgm:pt modelId="{81DBA352-C0D6-44A1-86D7-F564B7AD3BC4}" type="pres">
      <dgm:prSet presAssocID="{29C7F5DC-6E95-41C2-8B4F-5D4D2C5E1750}" presName="textRect" presStyleLbl="revTx" presStyleIdx="0" presStyleCnt="2">
        <dgm:presLayoutVars>
          <dgm:chMax val="1"/>
          <dgm:chPref val="1"/>
        </dgm:presLayoutVars>
      </dgm:prSet>
      <dgm:spPr/>
    </dgm:pt>
    <dgm:pt modelId="{71A68580-6BA1-491E-A1DA-F543A27E6D59}" type="pres">
      <dgm:prSet presAssocID="{7E7592E7-7E57-4EBE-96A9-9D6DBCDE055D}" presName="sibTrans" presStyleCnt="0"/>
      <dgm:spPr/>
    </dgm:pt>
    <dgm:pt modelId="{8CF90C53-4E03-4C02-AF4A-8535BE9DFBD4}" type="pres">
      <dgm:prSet presAssocID="{A848775B-E5B2-4940-9766-54097DE06745}" presName="compNode" presStyleCnt="0"/>
      <dgm:spPr/>
    </dgm:pt>
    <dgm:pt modelId="{1870E3DE-ED4C-47B1-8D08-CD6443B71B29}" type="pres">
      <dgm:prSet presAssocID="{A848775B-E5B2-4940-9766-54097DE06745}" presName="iconBgRect" presStyleLbl="bgShp" presStyleIdx="1" presStyleCnt="2"/>
      <dgm:spPr/>
    </dgm:pt>
    <dgm:pt modelId="{2F51852C-EB14-47EC-84E2-29AF852A579B}" type="pres">
      <dgm:prSet presAssocID="{A848775B-E5B2-4940-9766-54097DE0674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A870F3A8-9ED1-4368-BBC6-1257A2DB5397}" type="pres">
      <dgm:prSet presAssocID="{A848775B-E5B2-4940-9766-54097DE06745}" presName="spaceRect" presStyleCnt="0"/>
      <dgm:spPr/>
    </dgm:pt>
    <dgm:pt modelId="{02067A42-3AA6-40FD-9DA2-AB78CBD82063}" type="pres">
      <dgm:prSet presAssocID="{A848775B-E5B2-4940-9766-54097DE0674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186D224-DB93-468F-9A92-D2086A6B74C2}" srcId="{60BDDA1D-B95C-4EE0-9426-9081BF6E0A68}" destId="{29C7F5DC-6E95-41C2-8B4F-5D4D2C5E1750}" srcOrd="0" destOrd="0" parTransId="{8C5F6102-E1D4-4B4D-BA29-06AF816670ED}" sibTransId="{7E7592E7-7E57-4EBE-96A9-9D6DBCDE055D}"/>
    <dgm:cxn modelId="{6620B133-CD6A-4BA5-B543-F6A5C201B560}" type="presOf" srcId="{A848775B-E5B2-4940-9766-54097DE06745}" destId="{02067A42-3AA6-40FD-9DA2-AB78CBD82063}" srcOrd="0" destOrd="0" presId="urn:microsoft.com/office/officeart/2018/5/layout/IconCircleLabelList"/>
    <dgm:cxn modelId="{72504543-7596-4420-983E-35353250A27B}" type="presOf" srcId="{29C7F5DC-6E95-41C2-8B4F-5D4D2C5E1750}" destId="{81DBA352-C0D6-44A1-86D7-F564B7AD3BC4}" srcOrd="0" destOrd="0" presId="urn:microsoft.com/office/officeart/2018/5/layout/IconCircleLabelList"/>
    <dgm:cxn modelId="{8DFBB469-0CDB-4EF1-B24D-03DB9C6A35A2}" srcId="{60BDDA1D-B95C-4EE0-9426-9081BF6E0A68}" destId="{A848775B-E5B2-4940-9766-54097DE06745}" srcOrd="1" destOrd="0" parTransId="{42E4F502-71A4-4CB6-A368-281FFAF1A698}" sibTransId="{167C6081-EF70-4740-99A4-C218595B8DBD}"/>
    <dgm:cxn modelId="{2103BDBA-2B49-4986-806F-002B8B6CA05D}" type="presOf" srcId="{60BDDA1D-B95C-4EE0-9426-9081BF6E0A68}" destId="{7F38F083-E62C-41BE-BA2A-EA2359834834}" srcOrd="0" destOrd="0" presId="urn:microsoft.com/office/officeart/2018/5/layout/IconCircleLabelList"/>
    <dgm:cxn modelId="{4E324102-927E-48DC-8E1E-B1C15F429B86}" type="presParOf" srcId="{7F38F083-E62C-41BE-BA2A-EA2359834834}" destId="{395B752B-FAEB-43F2-888B-8A5B2DA5497A}" srcOrd="0" destOrd="0" presId="urn:microsoft.com/office/officeart/2018/5/layout/IconCircleLabelList"/>
    <dgm:cxn modelId="{BD1C31BC-28A2-40C7-B616-8648E4344C56}" type="presParOf" srcId="{395B752B-FAEB-43F2-888B-8A5B2DA5497A}" destId="{FBAA3B5E-784C-4D1B-AA95-1BDFF34D0638}" srcOrd="0" destOrd="0" presId="urn:microsoft.com/office/officeart/2018/5/layout/IconCircleLabelList"/>
    <dgm:cxn modelId="{8A086366-B8CC-40D1-BC1C-8959ED77FA43}" type="presParOf" srcId="{395B752B-FAEB-43F2-888B-8A5B2DA5497A}" destId="{C0063093-9955-4FDB-821D-72C00A2EB892}" srcOrd="1" destOrd="0" presId="urn:microsoft.com/office/officeart/2018/5/layout/IconCircleLabelList"/>
    <dgm:cxn modelId="{013CCB92-6132-4A9F-A769-8C3E513C6B58}" type="presParOf" srcId="{395B752B-FAEB-43F2-888B-8A5B2DA5497A}" destId="{5221D70C-D766-4022-ABF1-CA17EC5269EB}" srcOrd="2" destOrd="0" presId="urn:microsoft.com/office/officeart/2018/5/layout/IconCircleLabelList"/>
    <dgm:cxn modelId="{9B47D411-4CB0-4DA3-9AA8-9C0C12F30BB3}" type="presParOf" srcId="{395B752B-FAEB-43F2-888B-8A5B2DA5497A}" destId="{81DBA352-C0D6-44A1-86D7-F564B7AD3BC4}" srcOrd="3" destOrd="0" presId="urn:microsoft.com/office/officeart/2018/5/layout/IconCircleLabelList"/>
    <dgm:cxn modelId="{FBB1FC73-000E-4560-814B-B74895326790}" type="presParOf" srcId="{7F38F083-E62C-41BE-BA2A-EA2359834834}" destId="{71A68580-6BA1-491E-A1DA-F543A27E6D59}" srcOrd="1" destOrd="0" presId="urn:microsoft.com/office/officeart/2018/5/layout/IconCircleLabelList"/>
    <dgm:cxn modelId="{76302991-5B32-4769-98FA-65D7CDA14BEC}" type="presParOf" srcId="{7F38F083-E62C-41BE-BA2A-EA2359834834}" destId="{8CF90C53-4E03-4C02-AF4A-8535BE9DFBD4}" srcOrd="2" destOrd="0" presId="urn:microsoft.com/office/officeart/2018/5/layout/IconCircleLabelList"/>
    <dgm:cxn modelId="{64969488-99BD-4F54-9FCE-5D9C05BEB95A}" type="presParOf" srcId="{8CF90C53-4E03-4C02-AF4A-8535BE9DFBD4}" destId="{1870E3DE-ED4C-47B1-8D08-CD6443B71B29}" srcOrd="0" destOrd="0" presId="urn:microsoft.com/office/officeart/2018/5/layout/IconCircleLabelList"/>
    <dgm:cxn modelId="{B40165A4-84C7-45A9-8D27-CCB1AFA37DAB}" type="presParOf" srcId="{8CF90C53-4E03-4C02-AF4A-8535BE9DFBD4}" destId="{2F51852C-EB14-47EC-84E2-29AF852A579B}" srcOrd="1" destOrd="0" presId="urn:microsoft.com/office/officeart/2018/5/layout/IconCircleLabelList"/>
    <dgm:cxn modelId="{29436CD0-5E05-456A-961F-078729A4C800}" type="presParOf" srcId="{8CF90C53-4E03-4C02-AF4A-8535BE9DFBD4}" destId="{A870F3A8-9ED1-4368-BBC6-1257A2DB5397}" srcOrd="2" destOrd="0" presId="urn:microsoft.com/office/officeart/2018/5/layout/IconCircleLabelList"/>
    <dgm:cxn modelId="{8F2BC269-F97F-4170-8673-91FE0DAF4B63}" type="presParOf" srcId="{8CF90C53-4E03-4C02-AF4A-8535BE9DFBD4}" destId="{02067A42-3AA6-40FD-9DA2-AB78CBD8206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E4C95D-7EA4-49C5-BE2D-2BB0BD54655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299FAE-91C2-4A4D-A481-3F6BD91A13F4}">
      <dgm:prSet/>
      <dgm:spPr/>
      <dgm:t>
        <a:bodyPr/>
        <a:lstStyle/>
        <a:p>
          <a:r>
            <a:rPr lang="en-US"/>
            <a:t>We can conduct future analysis on car color and the number of cylinders and see how they affect price as well. </a:t>
          </a:r>
        </a:p>
      </dgm:t>
    </dgm:pt>
    <dgm:pt modelId="{038B7A45-C933-4166-A2FF-95BD0C994E0E}" type="parTrans" cxnId="{721458FA-7260-4CB5-AB80-B7A62BCAA02E}">
      <dgm:prSet/>
      <dgm:spPr/>
      <dgm:t>
        <a:bodyPr/>
        <a:lstStyle/>
        <a:p>
          <a:endParaRPr lang="en-US"/>
        </a:p>
      </dgm:t>
    </dgm:pt>
    <dgm:pt modelId="{76FF7C9D-D23A-4DBE-84B9-814DA88E466D}" type="sibTrans" cxnId="{721458FA-7260-4CB5-AB80-B7A62BCAA02E}">
      <dgm:prSet/>
      <dgm:spPr/>
      <dgm:t>
        <a:bodyPr/>
        <a:lstStyle/>
        <a:p>
          <a:endParaRPr lang="en-US"/>
        </a:p>
      </dgm:t>
    </dgm:pt>
    <dgm:pt modelId="{C0851D09-FD9D-4FFD-8D03-46F7B97C3195}">
      <dgm:prSet/>
      <dgm:spPr/>
      <dgm:t>
        <a:bodyPr/>
        <a:lstStyle/>
        <a:p>
          <a:r>
            <a:rPr lang="en-US"/>
            <a:t>I would try and see if this model is better with a transformation or with a different model not selected in this experiment. </a:t>
          </a:r>
        </a:p>
      </dgm:t>
    </dgm:pt>
    <dgm:pt modelId="{24229C0D-4C4B-4802-9ACA-82D8E9366F09}" type="parTrans" cxnId="{14675EA7-6315-48E8-856A-7327B5B5E3DE}">
      <dgm:prSet/>
      <dgm:spPr/>
      <dgm:t>
        <a:bodyPr/>
        <a:lstStyle/>
        <a:p>
          <a:endParaRPr lang="en-US"/>
        </a:p>
      </dgm:t>
    </dgm:pt>
    <dgm:pt modelId="{8EC9CFBD-87CD-4658-B443-59D5AC2711CE}" type="sibTrans" cxnId="{14675EA7-6315-48E8-856A-7327B5B5E3DE}">
      <dgm:prSet/>
      <dgm:spPr/>
      <dgm:t>
        <a:bodyPr/>
        <a:lstStyle/>
        <a:p>
          <a:endParaRPr lang="en-US"/>
        </a:p>
      </dgm:t>
    </dgm:pt>
    <dgm:pt modelId="{6F07BCFB-7C7C-4731-A951-05918FC6F952}" type="pres">
      <dgm:prSet presAssocID="{B7E4C95D-7EA4-49C5-BE2D-2BB0BD54655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EE34EAE-3B33-4D68-BC87-20BB12989597}" type="pres">
      <dgm:prSet presAssocID="{AB299FAE-91C2-4A4D-A481-3F6BD91A13F4}" presName="hierRoot1" presStyleCnt="0"/>
      <dgm:spPr/>
    </dgm:pt>
    <dgm:pt modelId="{71A54B0E-F954-4560-9F74-B75591B88A03}" type="pres">
      <dgm:prSet presAssocID="{AB299FAE-91C2-4A4D-A481-3F6BD91A13F4}" presName="composite" presStyleCnt="0"/>
      <dgm:spPr/>
    </dgm:pt>
    <dgm:pt modelId="{7C6FFB89-FE5E-4431-8461-335D5CA00A01}" type="pres">
      <dgm:prSet presAssocID="{AB299FAE-91C2-4A4D-A481-3F6BD91A13F4}" presName="background" presStyleLbl="node0" presStyleIdx="0" presStyleCnt="2"/>
      <dgm:spPr/>
    </dgm:pt>
    <dgm:pt modelId="{5C12E4C1-0C1A-49D2-BABA-E0A6BBEFE58B}" type="pres">
      <dgm:prSet presAssocID="{AB299FAE-91C2-4A4D-A481-3F6BD91A13F4}" presName="text" presStyleLbl="fgAcc0" presStyleIdx="0" presStyleCnt="2">
        <dgm:presLayoutVars>
          <dgm:chPref val="3"/>
        </dgm:presLayoutVars>
      </dgm:prSet>
      <dgm:spPr/>
    </dgm:pt>
    <dgm:pt modelId="{9D4B548C-9FBD-463C-AA06-A52557C6529E}" type="pres">
      <dgm:prSet presAssocID="{AB299FAE-91C2-4A4D-A481-3F6BD91A13F4}" presName="hierChild2" presStyleCnt="0"/>
      <dgm:spPr/>
    </dgm:pt>
    <dgm:pt modelId="{0E24DD55-8078-4513-B3D2-B7650A6A0FA4}" type="pres">
      <dgm:prSet presAssocID="{C0851D09-FD9D-4FFD-8D03-46F7B97C3195}" presName="hierRoot1" presStyleCnt="0"/>
      <dgm:spPr/>
    </dgm:pt>
    <dgm:pt modelId="{6A361EBE-2CE2-4B4D-B823-B44D332C044E}" type="pres">
      <dgm:prSet presAssocID="{C0851D09-FD9D-4FFD-8D03-46F7B97C3195}" presName="composite" presStyleCnt="0"/>
      <dgm:spPr/>
    </dgm:pt>
    <dgm:pt modelId="{DC5E9A7B-3DFF-485F-9C77-AA7FAD6A0940}" type="pres">
      <dgm:prSet presAssocID="{C0851D09-FD9D-4FFD-8D03-46F7B97C3195}" presName="background" presStyleLbl="node0" presStyleIdx="1" presStyleCnt="2"/>
      <dgm:spPr/>
    </dgm:pt>
    <dgm:pt modelId="{B127754D-BB0D-4630-888D-4C1EE64CCAE3}" type="pres">
      <dgm:prSet presAssocID="{C0851D09-FD9D-4FFD-8D03-46F7B97C3195}" presName="text" presStyleLbl="fgAcc0" presStyleIdx="1" presStyleCnt="2">
        <dgm:presLayoutVars>
          <dgm:chPref val="3"/>
        </dgm:presLayoutVars>
      </dgm:prSet>
      <dgm:spPr/>
    </dgm:pt>
    <dgm:pt modelId="{846DC238-C63D-4000-BC4A-3A519FE254D9}" type="pres">
      <dgm:prSet presAssocID="{C0851D09-FD9D-4FFD-8D03-46F7B97C3195}" presName="hierChild2" presStyleCnt="0"/>
      <dgm:spPr/>
    </dgm:pt>
  </dgm:ptLst>
  <dgm:cxnLst>
    <dgm:cxn modelId="{7841680C-9600-470D-A68B-2AC789C9E3BB}" type="presOf" srcId="{C0851D09-FD9D-4FFD-8D03-46F7B97C3195}" destId="{B127754D-BB0D-4630-888D-4C1EE64CCAE3}" srcOrd="0" destOrd="0" presId="urn:microsoft.com/office/officeart/2005/8/layout/hierarchy1"/>
    <dgm:cxn modelId="{56212D26-528F-4491-B558-A36D03328843}" type="presOf" srcId="{B7E4C95D-7EA4-49C5-BE2D-2BB0BD546556}" destId="{6F07BCFB-7C7C-4731-A951-05918FC6F952}" srcOrd="0" destOrd="0" presId="urn:microsoft.com/office/officeart/2005/8/layout/hierarchy1"/>
    <dgm:cxn modelId="{14675EA7-6315-48E8-856A-7327B5B5E3DE}" srcId="{B7E4C95D-7EA4-49C5-BE2D-2BB0BD546556}" destId="{C0851D09-FD9D-4FFD-8D03-46F7B97C3195}" srcOrd="1" destOrd="0" parTransId="{24229C0D-4C4B-4802-9ACA-82D8E9366F09}" sibTransId="{8EC9CFBD-87CD-4658-B443-59D5AC2711CE}"/>
    <dgm:cxn modelId="{75AFDAC4-9DCD-4AF3-B4AC-AA98A279FC09}" type="presOf" srcId="{AB299FAE-91C2-4A4D-A481-3F6BD91A13F4}" destId="{5C12E4C1-0C1A-49D2-BABA-E0A6BBEFE58B}" srcOrd="0" destOrd="0" presId="urn:microsoft.com/office/officeart/2005/8/layout/hierarchy1"/>
    <dgm:cxn modelId="{721458FA-7260-4CB5-AB80-B7A62BCAA02E}" srcId="{B7E4C95D-7EA4-49C5-BE2D-2BB0BD546556}" destId="{AB299FAE-91C2-4A4D-A481-3F6BD91A13F4}" srcOrd="0" destOrd="0" parTransId="{038B7A45-C933-4166-A2FF-95BD0C994E0E}" sibTransId="{76FF7C9D-D23A-4DBE-84B9-814DA88E466D}"/>
    <dgm:cxn modelId="{FA6F3180-037C-41D4-9741-C86150106D27}" type="presParOf" srcId="{6F07BCFB-7C7C-4731-A951-05918FC6F952}" destId="{0EE34EAE-3B33-4D68-BC87-20BB12989597}" srcOrd="0" destOrd="0" presId="urn:microsoft.com/office/officeart/2005/8/layout/hierarchy1"/>
    <dgm:cxn modelId="{1308AE06-C0E4-4918-93A0-CE578F05BF81}" type="presParOf" srcId="{0EE34EAE-3B33-4D68-BC87-20BB12989597}" destId="{71A54B0E-F954-4560-9F74-B75591B88A03}" srcOrd="0" destOrd="0" presId="urn:microsoft.com/office/officeart/2005/8/layout/hierarchy1"/>
    <dgm:cxn modelId="{95A9DB42-7B04-4C43-9C14-429928E41D79}" type="presParOf" srcId="{71A54B0E-F954-4560-9F74-B75591B88A03}" destId="{7C6FFB89-FE5E-4431-8461-335D5CA00A01}" srcOrd="0" destOrd="0" presId="urn:microsoft.com/office/officeart/2005/8/layout/hierarchy1"/>
    <dgm:cxn modelId="{DBF2BE07-1A62-42A0-92D6-774EA5EFF24D}" type="presParOf" srcId="{71A54B0E-F954-4560-9F74-B75591B88A03}" destId="{5C12E4C1-0C1A-49D2-BABA-E0A6BBEFE58B}" srcOrd="1" destOrd="0" presId="urn:microsoft.com/office/officeart/2005/8/layout/hierarchy1"/>
    <dgm:cxn modelId="{BD87E477-3F95-4AE4-A5EC-9CCC7B492BA2}" type="presParOf" srcId="{0EE34EAE-3B33-4D68-BC87-20BB12989597}" destId="{9D4B548C-9FBD-463C-AA06-A52557C6529E}" srcOrd="1" destOrd="0" presId="urn:microsoft.com/office/officeart/2005/8/layout/hierarchy1"/>
    <dgm:cxn modelId="{BB19A785-0DA7-4D31-8138-940AB4231CCC}" type="presParOf" srcId="{6F07BCFB-7C7C-4731-A951-05918FC6F952}" destId="{0E24DD55-8078-4513-B3D2-B7650A6A0FA4}" srcOrd="1" destOrd="0" presId="urn:microsoft.com/office/officeart/2005/8/layout/hierarchy1"/>
    <dgm:cxn modelId="{917BB7FB-F825-4596-A81C-3A3F4D0DA495}" type="presParOf" srcId="{0E24DD55-8078-4513-B3D2-B7650A6A0FA4}" destId="{6A361EBE-2CE2-4B4D-B823-B44D332C044E}" srcOrd="0" destOrd="0" presId="urn:microsoft.com/office/officeart/2005/8/layout/hierarchy1"/>
    <dgm:cxn modelId="{EC1790B4-8511-4038-8D42-31E613E2D244}" type="presParOf" srcId="{6A361EBE-2CE2-4B4D-B823-B44D332C044E}" destId="{DC5E9A7B-3DFF-485F-9C77-AA7FAD6A0940}" srcOrd="0" destOrd="0" presId="urn:microsoft.com/office/officeart/2005/8/layout/hierarchy1"/>
    <dgm:cxn modelId="{5CAAD695-72B0-4087-8A44-75E06C45C769}" type="presParOf" srcId="{6A361EBE-2CE2-4B4D-B823-B44D332C044E}" destId="{B127754D-BB0D-4630-888D-4C1EE64CCAE3}" srcOrd="1" destOrd="0" presId="urn:microsoft.com/office/officeart/2005/8/layout/hierarchy1"/>
    <dgm:cxn modelId="{F68FA32F-E37B-4710-88E3-C957E3B08FE9}" type="presParOf" srcId="{0E24DD55-8078-4513-B3D2-B7650A6A0FA4}" destId="{846DC238-C63D-4000-BC4A-3A519FE254D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C34B82-AED3-45C9-8464-9CA357E5E03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F4E1340-89B1-4BDC-9556-30165916BACD}">
      <dgm:prSet/>
      <dgm:spPr/>
      <dgm:t>
        <a:bodyPr/>
        <a:lstStyle/>
        <a:p>
          <a:pPr>
            <a:defRPr cap="all"/>
          </a:pPr>
          <a:r>
            <a:rPr lang="en-US"/>
            <a:t>I would recommend adding some more recent data to this model and train it with the cars in this dataset and see if anything changes.</a:t>
          </a:r>
        </a:p>
      </dgm:t>
    </dgm:pt>
    <dgm:pt modelId="{21DDE7D4-A762-474D-82F0-96811A4F88EF}" type="parTrans" cxnId="{A95D37DE-4A57-4B6F-8379-2CB8BDD6AFB8}">
      <dgm:prSet/>
      <dgm:spPr/>
      <dgm:t>
        <a:bodyPr/>
        <a:lstStyle/>
        <a:p>
          <a:endParaRPr lang="en-US"/>
        </a:p>
      </dgm:t>
    </dgm:pt>
    <dgm:pt modelId="{C0A9E621-5253-440C-B3EF-8930EDD87EFF}" type="sibTrans" cxnId="{A95D37DE-4A57-4B6F-8379-2CB8BDD6AFB8}">
      <dgm:prSet/>
      <dgm:spPr/>
      <dgm:t>
        <a:bodyPr/>
        <a:lstStyle/>
        <a:p>
          <a:endParaRPr lang="en-US"/>
        </a:p>
      </dgm:t>
    </dgm:pt>
    <dgm:pt modelId="{3B0A4A33-16DB-4B49-B937-A709D9A30454}">
      <dgm:prSet/>
      <dgm:spPr/>
      <dgm:t>
        <a:bodyPr/>
        <a:lstStyle/>
        <a:p>
          <a:pPr>
            <a:defRPr cap="all"/>
          </a:pPr>
          <a:r>
            <a:rPr lang="en-US"/>
            <a:t>This would allow the dataset to be a bit more up to date and make it more accurate with all the changes during Covid-19. </a:t>
          </a:r>
        </a:p>
      </dgm:t>
    </dgm:pt>
    <dgm:pt modelId="{EF081378-E45B-4626-B63C-3E0C8E871E8E}" type="parTrans" cxnId="{4054015F-C812-4242-8701-1E1C44652025}">
      <dgm:prSet/>
      <dgm:spPr/>
      <dgm:t>
        <a:bodyPr/>
        <a:lstStyle/>
        <a:p>
          <a:endParaRPr lang="en-US"/>
        </a:p>
      </dgm:t>
    </dgm:pt>
    <dgm:pt modelId="{7C7AF159-0F9A-4821-8234-22B6697156BE}" type="sibTrans" cxnId="{4054015F-C812-4242-8701-1E1C44652025}">
      <dgm:prSet/>
      <dgm:spPr/>
      <dgm:t>
        <a:bodyPr/>
        <a:lstStyle/>
        <a:p>
          <a:endParaRPr lang="en-US"/>
        </a:p>
      </dgm:t>
    </dgm:pt>
    <dgm:pt modelId="{11C6135C-C047-4DB7-B387-2F43F889BF44}">
      <dgm:prSet/>
      <dgm:spPr/>
      <dgm:t>
        <a:bodyPr/>
        <a:lstStyle/>
        <a:p>
          <a:pPr>
            <a:defRPr cap="all"/>
          </a:pPr>
          <a:r>
            <a:rPr lang="en-US"/>
            <a:t>I would also try other models and see if that there is higher accuracy.</a:t>
          </a:r>
        </a:p>
      </dgm:t>
    </dgm:pt>
    <dgm:pt modelId="{39745CA1-C8A2-4D6E-BBBE-182971B91DE6}" type="parTrans" cxnId="{5B680E7C-9E8D-44FF-869A-B41933F24123}">
      <dgm:prSet/>
      <dgm:spPr/>
      <dgm:t>
        <a:bodyPr/>
        <a:lstStyle/>
        <a:p>
          <a:endParaRPr lang="en-US"/>
        </a:p>
      </dgm:t>
    </dgm:pt>
    <dgm:pt modelId="{157E35BB-A2CD-47C1-853F-B93BA3BCACD7}" type="sibTrans" cxnId="{5B680E7C-9E8D-44FF-869A-B41933F24123}">
      <dgm:prSet/>
      <dgm:spPr/>
      <dgm:t>
        <a:bodyPr/>
        <a:lstStyle/>
        <a:p>
          <a:endParaRPr lang="en-US"/>
        </a:p>
      </dgm:t>
    </dgm:pt>
    <dgm:pt modelId="{CB03502F-703A-47A1-8403-BFFB5A45CC0D}" type="pres">
      <dgm:prSet presAssocID="{00C34B82-AED3-45C9-8464-9CA357E5E03C}" presName="root" presStyleCnt="0">
        <dgm:presLayoutVars>
          <dgm:dir/>
          <dgm:resizeHandles val="exact"/>
        </dgm:presLayoutVars>
      </dgm:prSet>
      <dgm:spPr/>
    </dgm:pt>
    <dgm:pt modelId="{2F0AA5D6-A064-4148-9F97-CD63520CD746}" type="pres">
      <dgm:prSet presAssocID="{DF4E1340-89B1-4BDC-9556-30165916BACD}" presName="compNode" presStyleCnt="0"/>
      <dgm:spPr/>
    </dgm:pt>
    <dgm:pt modelId="{9B2BEB94-FFCB-49C3-A363-C90A3A2E6F33}" type="pres">
      <dgm:prSet presAssocID="{DF4E1340-89B1-4BDC-9556-30165916BACD}" presName="iconBgRect" presStyleLbl="bgShp" presStyleIdx="0" presStyleCnt="3"/>
      <dgm:spPr/>
    </dgm:pt>
    <dgm:pt modelId="{E8ADF80C-760A-481D-B65A-7970DC7FEC6C}" type="pres">
      <dgm:prSet presAssocID="{DF4E1340-89B1-4BDC-9556-30165916BA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87436E91-F6CA-4FBE-AD4A-6170D24C595A}" type="pres">
      <dgm:prSet presAssocID="{DF4E1340-89B1-4BDC-9556-30165916BACD}" presName="spaceRect" presStyleCnt="0"/>
      <dgm:spPr/>
    </dgm:pt>
    <dgm:pt modelId="{29AA0B7C-7630-4F9F-AB85-ABE15B269950}" type="pres">
      <dgm:prSet presAssocID="{DF4E1340-89B1-4BDC-9556-30165916BACD}" presName="textRect" presStyleLbl="revTx" presStyleIdx="0" presStyleCnt="3">
        <dgm:presLayoutVars>
          <dgm:chMax val="1"/>
          <dgm:chPref val="1"/>
        </dgm:presLayoutVars>
      </dgm:prSet>
      <dgm:spPr/>
    </dgm:pt>
    <dgm:pt modelId="{891AF2F9-13F7-4BA8-ABD9-2085ADA438B8}" type="pres">
      <dgm:prSet presAssocID="{C0A9E621-5253-440C-B3EF-8930EDD87EFF}" presName="sibTrans" presStyleCnt="0"/>
      <dgm:spPr/>
    </dgm:pt>
    <dgm:pt modelId="{9CD622F7-3700-4CB4-B3AF-73371B66A0FE}" type="pres">
      <dgm:prSet presAssocID="{3B0A4A33-16DB-4B49-B937-A709D9A30454}" presName="compNode" presStyleCnt="0"/>
      <dgm:spPr/>
    </dgm:pt>
    <dgm:pt modelId="{B8EC48C3-CEE9-48DB-AB55-96288C874D8A}" type="pres">
      <dgm:prSet presAssocID="{3B0A4A33-16DB-4B49-B937-A709D9A30454}" presName="iconBgRect" presStyleLbl="bgShp" presStyleIdx="1" presStyleCnt="3"/>
      <dgm:spPr/>
    </dgm:pt>
    <dgm:pt modelId="{22285B5B-2DAC-417B-B251-6FDF6F528575}" type="pres">
      <dgm:prSet presAssocID="{3B0A4A33-16DB-4B49-B937-A709D9A304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9B2B984-EFFF-494D-AE03-875879268744}" type="pres">
      <dgm:prSet presAssocID="{3B0A4A33-16DB-4B49-B937-A709D9A30454}" presName="spaceRect" presStyleCnt="0"/>
      <dgm:spPr/>
    </dgm:pt>
    <dgm:pt modelId="{C28E0656-CB5F-4185-A61B-DC33B6270918}" type="pres">
      <dgm:prSet presAssocID="{3B0A4A33-16DB-4B49-B937-A709D9A30454}" presName="textRect" presStyleLbl="revTx" presStyleIdx="1" presStyleCnt="3">
        <dgm:presLayoutVars>
          <dgm:chMax val="1"/>
          <dgm:chPref val="1"/>
        </dgm:presLayoutVars>
      </dgm:prSet>
      <dgm:spPr/>
    </dgm:pt>
    <dgm:pt modelId="{036987A0-92C0-43F1-A8E1-AAF66C8B8CFA}" type="pres">
      <dgm:prSet presAssocID="{7C7AF159-0F9A-4821-8234-22B6697156BE}" presName="sibTrans" presStyleCnt="0"/>
      <dgm:spPr/>
    </dgm:pt>
    <dgm:pt modelId="{3E17AC16-385C-490E-BA01-8F1273DA7422}" type="pres">
      <dgm:prSet presAssocID="{11C6135C-C047-4DB7-B387-2F43F889BF44}" presName="compNode" presStyleCnt="0"/>
      <dgm:spPr/>
    </dgm:pt>
    <dgm:pt modelId="{211222A3-D432-4C31-832F-55D1CFF99F10}" type="pres">
      <dgm:prSet presAssocID="{11C6135C-C047-4DB7-B387-2F43F889BF44}" presName="iconBgRect" presStyleLbl="bgShp" presStyleIdx="2" presStyleCnt="3"/>
      <dgm:spPr/>
    </dgm:pt>
    <dgm:pt modelId="{D4931765-B4CB-4299-A138-C164EA9D158A}" type="pres">
      <dgm:prSet presAssocID="{11C6135C-C047-4DB7-B387-2F43F889BF4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1B598EDE-5B29-4AF1-BAB3-F6B7547EA497}" type="pres">
      <dgm:prSet presAssocID="{11C6135C-C047-4DB7-B387-2F43F889BF44}" presName="spaceRect" presStyleCnt="0"/>
      <dgm:spPr/>
    </dgm:pt>
    <dgm:pt modelId="{3BC4E630-3B36-4212-8D68-2FA511C9A97A}" type="pres">
      <dgm:prSet presAssocID="{11C6135C-C047-4DB7-B387-2F43F889BF4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FF065C-3C5D-4613-A4D8-4C0B93841B8B}" type="presOf" srcId="{00C34B82-AED3-45C9-8464-9CA357E5E03C}" destId="{CB03502F-703A-47A1-8403-BFFB5A45CC0D}" srcOrd="0" destOrd="0" presId="urn:microsoft.com/office/officeart/2018/5/layout/IconCircleLabelList"/>
    <dgm:cxn modelId="{4054015F-C812-4242-8701-1E1C44652025}" srcId="{00C34B82-AED3-45C9-8464-9CA357E5E03C}" destId="{3B0A4A33-16DB-4B49-B937-A709D9A30454}" srcOrd="1" destOrd="0" parTransId="{EF081378-E45B-4626-B63C-3E0C8E871E8E}" sibTransId="{7C7AF159-0F9A-4821-8234-22B6697156BE}"/>
    <dgm:cxn modelId="{5B680E7C-9E8D-44FF-869A-B41933F24123}" srcId="{00C34B82-AED3-45C9-8464-9CA357E5E03C}" destId="{11C6135C-C047-4DB7-B387-2F43F889BF44}" srcOrd="2" destOrd="0" parTransId="{39745CA1-C8A2-4D6E-BBBE-182971B91DE6}" sibTransId="{157E35BB-A2CD-47C1-853F-B93BA3BCACD7}"/>
    <dgm:cxn modelId="{DFEDF5AD-51B0-4D34-9480-5F7A359FF003}" type="presOf" srcId="{11C6135C-C047-4DB7-B387-2F43F889BF44}" destId="{3BC4E630-3B36-4212-8D68-2FA511C9A97A}" srcOrd="0" destOrd="0" presId="urn:microsoft.com/office/officeart/2018/5/layout/IconCircleLabelList"/>
    <dgm:cxn modelId="{8892DFB2-6D25-42AB-9201-8F299BECFE6C}" type="presOf" srcId="{DF4E1340-89B1-4BDC-9556-30165916BACD}" destId="{29AA0B7C-7630-4F9F-AB85-ABE15B269950}" srcOrd="0" destOrd="0" presId="urn:microsoft.com/office/officeart/2018/5/layout/IconCircleLabelList"/>
    <dgm:cxn modelId="{A95D37DE-4A57-4B6F-8379-2CB8BDD6AFB8}" srcId="{00C34B82-AED3-45C9-8464-9CA357E5E03C}" destId="{DF4E1340-89B1-4BDC-9556-30165916BACD}" srcOrd="0" destOrd="0" parTransId="{21DDE7D4-A762-474D-82F0-96811A4F88EF}" sibTransId="{C0A9E621-5253-440C-B3EF-8930EDD87EFF}"/>
    <dgm:cxn modelId="{375042FE-4052-4290-8351-2621CDEA7C69}" type="presOf" srcId="{3B0A4A33-16DB-4B49-B937-A709D9A30454}" destId="{C28E0656-CB5F-4185-A61B-DC33B6270918}" srcOrd="0" destOrd="0" presId="urn:microsoft.com/office/officeart/2018/5/layout/IconCircleLabelList"/>
    <dgm:cxn modelId="{EA409C3D-9E36-41AF-B6BA-470D7BFFD0DE}" type="presParOf" srcId="{CB03502F-703A-47A1-8403-BFFB5A45CC0D}" destId="{2F0AA5D6-A064-4148-9F97-CD63520CD746}" srcOrd="0" destOrd="0" presId="urn:microsoft.com/office/officeart/2018/5/layout/IconCircleLabelList"/>
    <dgm:cxn modelId="{E179A1D8-7F17-4738-87C1-2BCF0130E656}" type="presParOf" srcId="{2F0AA5D6-A064-4148-9F97-CD63520CD746}" destId="{9B2BEB94-FFCB-49C3-A363-C90A3A2E6F33}" srcOrd="0" destOrd="0" presId="urn:microsoft.com/office/officeart/2018/5/layout/IconCircleLabelList"/>
    <dgm:cxn modelId="{37B9F256-991B-4635-A926-B492EBE7A228}" type="presParOf" srcId="{2F0AA5D6-A064-4148-9F97-CD63520CD746}" destId="{E8ADF80C-760A-481D-B65A-7970DC7FEC6C}" srcOrd="1" destOrd="0" presId="urn:microsoft.com/office/officeart/2018/5/layout/IconCircleLabelList"/>
    <dgm:cxn modelId="{2A23E70B-6112-493F-82C8-9B5885F2593C}" type="presParOf" srcId="{2F0AA5D6-A064-4148-9F97-CD63520CD746}" destId="{87436E91-F6CA-4FBE-AD4A-6170D24C595A}" srcOrd="2" destOrd="0" presId="urn:microsoft.com/office/officeart/2018/5/layout/IconCircleLabelList"/>
    <dgm:cxn modelId="{2A15BE38-9F1C-4EA8-91CB-79B64B07C261}" type="presParOf" srcId="{2F0AA5D6-A064-4148-9F97-CD63520CD746}" destId="{29AA0B7C-7630-4F9F-AB85-ABE15B269950}" srcOrd="3" destOrd="0" presId="urn:microsoft.com/office/officeart/2018/5/layout/IconCircleLabelList"/>
    <dgm:cxn modelId="{902DFCF7-E837-4575-8B94-21CBFA438C65}" type="presParOf" srcId="{CB03502F-703A-47A1-8403-BFFB5A45CC0D}" destId="{891AF2F9-13F7-4BA8-ABD9-2085ADA438B8}" srcOrd="1" destOrd="0" presId="urn:microsoft.com/office/officeart/2018/5/layout/IconCircleLabelList"/>
    <dgm:cxn modelId="{32BD5FB3-1B9F-4D54-A6BB-BD55E7264551}" type="presParOf" srcId="{CB03502F-703A-47A1-8403-BFFB5A45CC0D}" destId="{9CD622F7-3700-4CB4-B3AF-73371B66A0FE}" srcOrd="2" destOrd="0" presId="urn:microsoft.com/office/officeart/2018/5/layout/IconCircleLabelList"/>
    <dgm:cxn modelId="{4B2F1BFA-75D2-41B0-B92F-B50207E9C9B0}" type="presParOf" srcId="{9CD622F7-3700-4CB4-B3AF-73371B66A0FE}" destId="{B8EC48C3-CEE9-48DB-AB55-96288C874D8A}" srcOrd="0" destOrd="0" presId="urn:microsoft.com/office/officeart/2018/5/layout/IconCircleLabelList"/>
    <dgm:cxn modelId="{5178F518-856B-4EBE-B467-27A1D7659B2F}" type="presParOf" srcId="{9CD622F7-3700-4CB4-B3AF-73371B66A0FE}" destId="{22285B5B-2DAC-417B-B251-6FDF6F528575}" srcOrd="1" destOrd="0" presId="urn:microsoft.com/office/officeart/2018/5/layout/IconCircleLabelList"/>
    <dgm:cxn modelId="{F39E3EF1-49E9-4490-A352-83A7C958507F}" type="presParOf" srcId="{9CD622F7-3700-4CB4-B3AF-73371B66A0FE}" destId="{D9B2B984-EFFF-494D-AE03-875879268744}" srcOrd="2" destOrd="0" presId="urn:microsoft.com/office/officeart/2018/5/layout/IconCircleLabelList"/>
    <dgm:cxn modelId="{3977F003-C51E-49E7-83E4-418DE6D15856}" type="presParOf" srcId="{9CD622F7-3700-4CB4-B3AF-73371B66A0FE}" destId="{C28E0656-CB5F-4185-A61B-DC33B6270918}" srcOrd="3" destOrd="0" presId="urn:microsoft.com/office/officeart/2018/5/layout/IconCircleLabelList"/>
    <dgm:cxn modelId="{A5707739-51FF-4AFE-8FC3-E050FF5597F4}" type="presParOf" srcId="{CB03502F-703A-47A1-8403-BFFB5A45CC0D}" destId="{036987A0-92C0-43F1-A8E1-AAF66C8B8CFA}" srcOrd="3" destOrd="0" presId="urn:microsoft.com/office/officeart/2018/5/layout/IconCircleLabelList"/>
    <dgm:cxn modelId="{481E4A21-A8FF-4434-B722-C0B278F1C32F}" type="presParOf" srcId="{CB03502F-703A-47A1-8403-BFFB5A45CC0D}" destId="{3E17AC16-385C-490E-BA01-8F1273DA7422}" srcOrd="4" destOrd="0" presId="urn:microsoft.com/office/officeart/2018/5/layout/IconCircleLabelList"/>
    <dgm:cxn modelId="{D6BA566C-3A3A-487E-AAD6-1A1023DD844F}" type="presParOf" srcId="{3E17AC16-385C-490E-BA01-8F1273DA7422}" destId="{211222A3-D432-4C31-832F-55D1CFF99F10}" srcOrd="0" destOrd="0" presId="urn:microsoft.com/office/officeart/2018/5/layout/IconCircleLabelList"/>
    <dgm:cxn modelId="{F0EAA3D9-96BA-473B-9E94-AAF755E42528}" type="presParOf" srcId="{3E17AC16-385C-490E-BA01-8F1273DA7422}" destId="{D4931765-B4CB-4299-A138-C164EA9D158A}" srcOrd="1" destOrd="0" presId="urn:microsoft.com/office/officeart/2018/5/layout/IconCircleLabelList"/>
    <dgm:cxn modelId="{CFAF484D-0366-474E-B232-5992802F4DCA}" type="presParOf" srcId="{3E17AC16-385C-490E-BA01-8F1273DA7422}" destId="{1B598EDE-5B29-4AF1-BAB3-F6B7547EA497}" srcOrd="2" destOrd="0" presId="urn:microsoft.com/office/officeart/2018/5/layout/IconCircleLabelList"/>
    <dgm:cxn modelId="{BC2D8A15-B4E8-45B1-A597-4392E49B6208}" type="presParOf" srcId="{3E17AC16-385C-490E-BA01-8F1273DA7422}" destId="{3BC4E630-3B36-4212-8D68-2FA511C9A97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CED1C1-4A7E-4635-A9EA-FE353D58B905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83C7ABC-FFA3-4539-B4D0-FD94C31076EF}">
      <dgm:prSet/>
      <dgm:spPr/>
      <dgm:t>
        <a:bodyPr/>
        <a:lstStyle/>
        <a:p>
          <a:r>
            <a:rPr lang="en-US"/>
            <a:t>I would first check and see if the pricing is relatively close to what our competitors are selling. </a:t>
          </a:r>
        </a:p>
      </dgm:t>
    </dgm:pt>
    <dgm:pt modelId="{B406CE4D-26B0-4DD8-BFD3-7AB5B84A1126}" type="parTrans" cxnId="{DFF5D46D-EFE8-473E-88B4-0A2634C5CD22}">
      <dgm:prSet/>
      <dgm:spPr/>
      <dgm:t>
        <a:bodyPr/>
        <a:lstStyle/>
        <a:p>
          <a:endParaRPr lang="en-US"/>
        </a:p>
      </dgm:t>
    </dgm:pt>
    <dgm:pt modelId="{8D13C02E-BA04-49AB-83CA-FA8FA2D903BB}" type="sibTrans" cxnId="{DFF5D46D-EFE8-473E-88B4-0A2634C5CD22}">
      <dgm:prSet/>
      <dgm:spPr/>
      <dgm:t>
        <a:bodyPr/>
        <a:lstStyle/>
        <a:p>
          <a:endParaRPr lang="en-US"/>
        </a:p>
      </dgm:t>
    </dgm:pt>
    <dgm:pt modelId="{F5D76482-AC2D-45DB-8BC8-F1D75D99E697}">
      <dgm:prSet/>
      <dgm:spPr/>
      <dgm:t>
        <a:bodyPr/>
        <a:lstStyle/>
        <a:p>
          <a:r>
            <a:rPr lang="en-US"/>
            <a:t>After this I would see if we can begin pricing our vehicles at these amounts and see if we have more clients purchasing our vehicles at selected stores. </a:t>
          </a:r>
        </a:p>
      </dgm:t>
    </dgm:pt>
    <dgm:pt modelId="{A76760C5-67FB-4031-A87F-7870D256DF16}" type="parTrans" cxnId="{58C932C3-461E-4541-8090-81E3D13A44CF}">
      <dgm:prSet/>
      <dgm:spPr/>
      <dgm:t>
        <a:bodyPr/>
        <a:lstStyle/>
        <a:p>
          <a:endParaRPr lang="en-US"/>
        </a:p>
      </dgm:t>
    </dgm:pt>
    <dgm:pt modelId="{1604D71A-0485-47E9-821C-5C1CF8500EEF}" type="sibTrans" cxnId="{58C932C3-461E-4541-8090-81E3D13A44CF}">
      <dgm:prSet/>
      <dgm:spPr/>
      <dgm:t>
        <a:bodyPr/>
        <a:lstStyle/>
        <a:p>
          <a:endParaRPr lang="en-US"/>
        </a:p>
      </dgm:t>
    </dgm:pt>
    <dgm:pt modelId="{67E4CF0A-154E-4FD7-A6DA-F2B014D6355C}">
      <dgm:prSet/>
      <dgm:spPr/>
      <dgm:t>
        <a:bodyPr/>
        <a:lstStyle/>
        <a:p>
          <a:r>
            <a:rPr lang="en-US"/>
            <a:t>We would then check to see if the increase in customers buying vehicles has ended up increasing our profit at those stores compared to others over a year period.</a:t>
          </a:r>
        </a:p>
      </dgm:t>
    </dgm:pt>
    <dgm:pt modelId="{607A7BC9-FBE2-41B1-8F5F-C5945E283851}" type="parTrans" cxnId="{500A780F-B8CE-499D-BD85-F480A9E992A5}">
      <dgm:prSet/>
      <dgm:spPr/>
      <dgm:t>
        <a:bodyPr/>
        <a:lstStyle/>
        <a:p>
          <a:endParaRPr lang="en-US"/>
        </a:p>
      </dgm:t>
    </dgm:pt>
    <dgm:pt modelId="{811091E1-143D-42DE-86C9-5345594E897D}" type="sibTrans" cxnId="{500A780F-B8CE-499D-BD85-F480A9E992A5}">
      <dgm:prSet/>
      <dgm:spPr/>
      <dgm:t>
        <a:bodyPr/>
        <a:lstStyle/>
        <a:p>
          <a:endParaRPr lang="en-US"/>
        </a:p>
      </dgm:t>
    </dgm:pt>
    <dgm:pt modelId="{D54E15EF-78F2-487A-829A-E8EEFA8597D4}">
      <dgm:prSet/>
      <dgm:spPr/>
      <dgm:t>
        <a:bodyPr/>
        <a:lstStyle/>
        <a:p>
          <a:r>
            <a:rPr lang="en-US"/>
            <a:t>If so, we implement it at every store. </a:t>
          </a:r>
        </a:p>
      </dgm:t>
    </dgm:pt>
    <dgm:pt modelId="{57FD82B1-9A8F-445B-964D-BC69287A42D5}" type="parTrans" cxnId="{CEC3506F-4275-4072-B1E2-1ADDDCC88AC2}">
      <dgm:prSet/>
      <dgm:spPr/>
      <dgm:t>
        <a:bodyPr/>
        <a:lstStyle/>
        <a:p>
          <a:endParaRPr lang="en-US"/>
        </a:p>
      </dgm:t>
    </dgm:pt>
    <dgm:pt modelId="{C46F9D2C-9A6A-48A8-9E0A-C693F901E857}" type="sibTrans" cxnId="{CEC3506F-4275-4072-B1E2-1ADDDCC88AC2}">
      <dgm:prSet/>
      <dgm:spPr/>
      <dgm:t>
        <a:bodyPr/>
        <a:lstStyle/>
        <a:p>
          <a:endParaRPr lang="en-US"/>
        </a:p>
      </dgm:t>
    </dgm:pt>
    <dgm:pt modelId="{54CB1498-C61B-425A-A71B-5A2C2805351D}">
      <dgm:prSet/>
      <dgm:spPr/>
      <dgm:t>
        <a:bodyPr/>
        <a:lstStyle/>
        <a:p>
          <a:r>
            <a:rPr lang="en-US"/>
            <a:t>If not we will give another year and check back then.</a:t>
          </a:r>
        </a:p>
      </dgm:t>
    </dgm:pt>
    <dgm:pt modelId="{C99E1A07-D7FB-4637-870B-9CB82428CD37}" type="parTrans" cxnId="{661E2EBB-3C2E-4D80-A5BB-106AB2842726}">
      <dgm:prSet/>
      <dgm:spPr/>
      <dgm:t>
        <a:bodyPr/>
        <a:lstStyle/>
        <a:p>
          <a:endParaRPr lang="en-US"/>
        </a:p>
      </dgm:t>
    </dgm:pt>
    <dgm:pt modelId="{7ABC1E41-993F-41E2-8015-5DD844906FE9}" type="sibTrans" cxnId="{661E2EBB-3C2E-4D80-A5BB-106AB2842726}">
      <dgm:prSet/>
      <dgm:spPr/>
      <dgm:t>
        <a:bodyPr/>
        <a:lstStyle/>
        <a:p>
          <a:endParaRPr lang="en-US"/>
        </a:p>
      </dgm:t>
    </dgm:pt>
    <dgm:pt modelId="{18E9C5C9-AF13-43FF-A2F8-5EF7E4EDD620}" type="pres">
      <dgm:prSet presAssocID="{F2CED1C1-4A7E-4635-A9EA-FE353D58B905}" presName="diagram" presStyleCnt="0">
        <dgm:presLayoutVars>
          <dgm:dir/>
          <dgm:resizeHandles val="exact"/>
        </dgm:presLayoutVars>
      </dgm:prSet>
      <dgm:spPr/>
    </dgm:pt>
    <dgm:pt modelId="{5CBD200B-58C1-4F8A-B1D1-B47BC34F0DF2}" type="pres">
      <dgm:prSet presAssocID="{683C7ABC-FFA3-4539-B4D0-FD94C31076EF}" presName="node" presStyleLbl="node1" presStyleIdx="0" presStyleCnt="5">
        <dgm:presLayoutVars>
          <dgm:bulletEnabled val="1"/>
        </dgm:presLayoutVars>
      </dgm:prSet>
      <dgm:spPr/>
    </dgm:pt>
    <dgm:pt modelId="{B436E67F-DF10-4C7A-975B-7B493C6CDC08}" type="pres">
      <dgm:prSet presAssocID="{8D13C02E-BA04-49AB-83CA-FA8FA2D903BB}" presName="sibTrans" presStyleCnt="0"/>
      <dgm:spPr/>
    </dgm:pt>
    <dgm:pt modelId="{20F566FC-577E-4197-AE8F-668E9CDC7F50}" type="pres">
      <dgm:prSet presAssocID="{F5D76482-AC2D-45DB-8BC8-F1D75D99E697}" presName="node" presStyleLbl="node1" presStyleIdx="1" presStyleCnt="5">
        <dgm:presLayoutVars>
          <dgm:bulletEnabled val="1"/>
        </dgm:presLayoutVars>
      </dgm:prSet>
      <dgm:spPr/>
    </dgm:pt>
    <dgm:pt modelId="{D88B8F3B-FA68-4531-BE36-3D9DAAF14F5C}" type="pres">
      <dgm:prSet presAssocID="{1604D71A-0485-47E9-821C-5C1CF8500EEF}" presName="sibTrans" presStyleCnt="0"/>
      <dgm:spPr/>
    </dgm:pt>
    <dgm:pt modelId="{FB92D3B0-2571-4385-9167-5D8E7B033E5D}" type="pres">
      <dgm:prSet presAssocID="{67E4CF0A-154E-4FD7-A6DA-F2B014D6355C}" presName="node" presStyleLbl="node1" presStyleIdx="2" presStyleCnt="5">
        <dgm:presLayoutVars>
          <dgm:bulletEnabled val="1"/>
        </dgm:presLayoutVars>
      </dgm:prSet>
      <dgm:spPr/>
    </dgm:pt>
    <dgm:pt modelId="{EC7FA040-126F-482A-8D65-AD5151E8C2C1}" type="pres">
      <dgm:prSet presAssocID="{811091E1-143D-42DE-86C9-5345594E897D}" presName="sibTrans" presStyleCnt="0"/>
      <dgm:spPr/>
    </dgm:pt>
    <dgm:pt modelId="{07CE0346-3AD9-44DA-8E4B-C72A20CBE8E5}" type="pres">
      <dgm:prSet presAssocID="{D54E15EF-78F2-487A-829A-E8EEFA8597D4}" presName="node" presStyleLbl="node1" presStyleIdx="3" presStyleCnt="5">
        <dgm:presLayoutVars>
          <dgm:bulletEnabled val="1"/>
        </dgm:presLayoutVars>
      </dgm:prSet>
      <dgm:spPr/>
    </dgm:pt>
    <dgm:pt modelId="{CD9B6910-385A-4FA0-9A03-E8D4A9CE5A90}" type="pres">
      <dgm:prSet presAssocID="{C46F9D2C-9A6A-48A8-9E0A-C693F901E857}" presName="sibTrans" presStyleCnt="0"/>
      <dgm:spPr/>
    </dgm:pt>
    <dgm:pt modelId="{A6EE8FBB-3347-40BA-9607-0C3989844DB0}" type="pres">
      <dgm:prSet presAssocID="{54CB1498-C61B-425A-A71B-5A2C2805351D}" presName="node" presStyleLbl="node1" presStyleIdx="4" presStyleCnt="5">
        <dgm:presLayoutVars>
          <dgm:bulletEnabled val="1"/>
        </dgm:presLayoutVars>
      </dgm:prSet>
      <dgm:spPr/>
    </dgm:pt>
  </dgm:ptLst>
  <dgm:cxnLst>
    <dgm:cxn modelId="{500A780F-B8CE-499D-BD85-F480A9E992A5}" srcId="{F2CED1C1-4A7E-4635-A9EA-FE353D58B905}" destId="{67E4CF0A-154E-4FD7-A6DA-F2B014D6355C}" srcOrd="2" destOrd="0" parTransId="{607A7BC9-FBE2-41B1-8F5F-C5945E283851}" sibTransId="{811091E1-143D-42DE-86C9-5345594E897D}"/>
    <dgm:cxn modelId="{8D4BB66B-FEBF-427C-80C4-3B1C9A666065}" type="presOf" srcId="{683C7ABC-FFA3-4539-B4D0-FD94C31076EF}" destId="{5CBD200B-58C1-4F8A-B1D1-B47BC34F0DF2}" srcOrd="0" destOrd="0" presId="urn:microsoft.com/office/officeart/2005/8/layout/default"/>
    <dgm:cxn modelId="{DFF5D46D-EFE8-473E-88B4-0A2634C5CD22}" srcId="{F2CED1C1-4A7E-4635-A9EA-FE353D58B905}" destId="{683C7ABC-FFA3-4539-B4D0-FD94C31076EF}" srcOrd="0" destOrd="0" parTransId="{B406CE4D-26B0-4DD8-BFD3-7AB5B84A1126}" sibTransId="{8D13C02E-BA04-49AB-83CA-FA8FA2D903BB}"/>
    <dgm:cxn modelId="{CEC3506F-4275-4072-B1E2-1ADDDCC88AC2}" srcId="{F2CED1C1-4A7E-4635-A9EA-FE353D58B905}" destId="{D54E15EF-78F2-487A-829A-E8EEFA8597D4}" srcOrd="3" destOrd="0" parTransId="{57FD82B1-9A8F-445B-964D-BC69287A42D5}" sibTransId="{C46F9D2C-9A6A-48A8-9E0A-C693F901E857}"/>
    <dgm:cxn modelId="{3460EA54-8FB1-4B63-9547-E03EE3219BCC}" type="presOf" srcId="{F5D76482-AC2D-45DB-8BC8-F1D75D99E697}" destId="{20F566FC-577E-4197-AE8F-668E9CDC7F50}" srcOrd="0" destOrd="0" presId="urn:microsoft.com/office/officeart/2005/8/layout/default"/>
    <dgm:cxn modelId="{28002975-0657-434A-84CA-B7D06A785201}" type="presOf" srcId="{D54E15EF-78F2-487A-829A-E8EEFA8597D4}" destId="{07CE0346-3AD9-44DA-8E4B-C72A20CBE8E5}" srcOrd="0" destOrd="0" presId="urn:microsoft.com/office/officeart/2005/8/layout/default"/>
    <dgm:cxn modelId="{1E277FAE-9042-4CFE-830B-12A9FF58494B}" type="presOf" srcId="{54CB1498-C61B-425A-A71B-5A2C2805351D}" destId="{A6EE8FBB-3347-40BA-9607-0C3989844DB0}" srcOrd="0" destOrd="0" presId="urn:microsoft.com/office/officeart/2005/8/layout/default"/>
    <dgm:cxn modelId="{661E2EBB-3C2E-4D80-A5BB-106AB2842726}" srcId="{F2CED1C1-4A7E-4635-A9EA-FE353D58B905}" destId="{54CB1498-C61B-425A-A71B-5A2C2805351D}" srcOrd="4" destOrd="0" parTransId="{C99E1A07-D7FB-4637-870B-9CB82428CD37}" sibTransId="{7ABC1E41-993F-41E2-8015-5DD844906FE9}"/>
    <dgm:cxn modelId="{3D76CBC2-AE66-412A-A63D-CC1332404AE4}" type="presOf" srcId="{67E4CF0A-154E-4FD7-A6DA-F2B014D6355C}" destId="{FB92D3B0-2571-4385-9167-5D8E7B033E5D}" srcOrd="0" destOrd="0" presId="urn:microsoft.com/office/officeart/2005/8/layout/default"/>
    <dgm:cxn modelId="{58C932C3-461E-4541-8090-81E3D13A44CF}" srcId="{F2CED1C1-4A7E-4635-A9EA-FE353D58B905}" destId="{F5D76482-AC2D-45DB-8BC8-F1D75D99E697}" srcOrd="1" destOrd="0" parTransId="{A76760C5-67FB-4031-A87F-7870D256DF16}" sibTransId="{1604D71A-0485-47E9-821C-5C1CF8500EEF}"/>
    <dgm:cxn modelId="{C8A353E9-6AC5-407F-BE38-153C82140823}" type="presOf" srcId="{F2CED1C1-4A7E-4635-A9EA-FE353D58B905}" destId="{18E9C5C9-AF13-43FF-A2F8-5EF7E4EDD620}" srcOrd="0" destOrd="0" presId="urn:microsoft.com/office/officeart/2005/8/layout/default"/>
    <dgm:cxn modelId="{7CD8721E-16F1-445F-B2A3-8B4C92DAA739}" type="presParOf" srcId="{18E9C5C9-AF13-43FF-A2F8-5EF7E4EDD620}" destId="{5CBD200B-58C1-4F8A-B1D1-B47BC34F0DF2}" srcOrd="0" destOrd="0" presId="urn:microsoft.com/office/officeart/2005/8/layout/default"/>
    <dgm:cxn modelId="{D9214C80-CB7D-4773-826D-2401BC3300D8}" type="presParOf" srcId="{18E9C5C9-AF13-43FF-A2F8-5EF7E4EDD620}" destId="{B436E67F-DF10-4C7A-975B-7B493C6CDC08}" srcOrd="1" destOrd="0" presId="urn:microsoft.com/office/officeart/2005/8/layout/default"/>
    <dgm:cxn modelId="{138CA01A-6DB0-4DDE-AE50-0598A4263834}" type="presParOf" srcId="{18E9C5C9-AF13-43FF-A2F8-5EF7E4EDD620}" destId="{20F566FC-577E-4197-AE8F-668E9CDC7F50}" srcOrd="2" destOrd="0" presId="urn:microsoft.com/office/officeart/2005/8/layout/default"/>
    <dgm:cxn modelId="{FC7FA85C-7755-4E4F-BBEA-D252957EE350}" type="presParOf" srcId="{18E9C5C9-AF13-43FF-A2F8-5EF7E4EDD620}" destId="{D88B8F3B-FA68-4531-BE36-3D9DAAF14F5C}" srcOrd="3" destOrd="0" presId="urn:microsoft.com/office/officeart/2005/8/layout/default"/>
    <dgm:cxn modelId="{50CFCA94-C6DA-4865-8D67-587628DCB053}" type="presParOf" srcId="{18E9C5C9-AF13-43FF-A2F8-5EF7E4EDD620}" destId="{FB92D3B0-2571-4385-9167-5D8E7B033E5D}" srcOrd="4" destOrd="0" presId="urn:microsoft.com/office/officeart/2005/8/layout/default"/>
    <dgm:cxn modelId="{6F13D575-B618-446E-8C3C-870A9E152C6A}" type="presParOf" srcId="{18E9C5C9-AF13-43FF-A2F8-5EF7E4EDD620}" destId="{EC7FA040-126F-482A-8D65-AD5151E8C2C1}" srcOrd="5" destOrd="0" presId="urn:microsoft.com/office/officeart/2005/8/layout/default"/>
    <dgm:cxn modelId="{C224C602-0C89-45C6-8F3B-71776958A5A3}" type="presParOf" srcId="{18E9C5C9-AF13-43FF-A2F8-5EF7E4EDD620}" destId="{07CE0346-3AD9-44DA-8E4B-C72A20CBE8E5}" srcOrd="6" destOrd="0" presId="urn:microsoft.com/office/officeart/2005/8/layout/default"/>
    <dgm:cxn modelId="{677BC696-87E2-4710-A415-4CEFB04F546C}" type="presParOf" srcId="{18E9C5C9-AF13-43FF-A2F8-5EF7E4EDD620}" destId="{CD9B6910-385A-4FA0-9A03-E8D4A9CE5A90}" srcOrd="7" destOrd="0" presId="urn:microsoft.com/office/officeart/2005/8/layout/default"/>
    <dgm:cxn modelId="{6302EAD3-4D0D-49FA-A71C-DF5FCB327272}" type="presParOf" srcId="{18E9C5C9-AF13-43FF-A2F8-5EF7E4EDD620}" destId="{A6EE8FBB-3347-40BA-9607-0C3989844DB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58FC496-31E7-4500-91EA-872700EF3D6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8508CD3-56E5-4665-A157-C135F91AF213}">
      <dgm:prSet/>
      <dgm:spPr/>
      <dgm:t>
        <a:bodyPr/>
        <a:lstStyle/>
        <a:p>
          <a:pPr>
            <a:defRPr cap="all"/>
          </a:pPr>
          <a:r>
            <a:rPr lang="en-US"/>
            <a:t>A potential issue that could mean is the loss of jobs of salesman in the car selling market. </a:t>
          </a:r>
        </a:p>
      </dgm:t>
    </dgm:pt>
    <dgm:pt modelId="{1ED3B67F-AB92-43C3-8FA4-98D4BB378D83}" type="parTrans" cxnId="{2BA36CA6-D4DD-4234-AD22-6E6131420ED9}">
      <dgm:prSet/>
      <dgm:spPr/>
      <dgm:t>
        <a:bodyPr/>
        <a:lstStyle/>
        <a:p>
          <a:endParaRPr lang="en-US"/>
        </a:p>
      </dgm:t>
    </dgm:pt>
    <dgm:pt modelId="{6FC382DE-3423-4424-870C-749C415448F2}" type="sibTrans" cxnId="{2BA36CA6-D4DD-4234-AD22-6E6131420ED9}">
      <dgm:prSet/>
      <dgm:spPr/>
      <dgm:t>
        <a:bodyPr/>
        <a:lstStyle/>
        <a:p>
          <a:endParaRPr lang="en-US"/>
        </a:p>
      </dgm:t>
    </dgm:pt>
    <dgm:pt modelId="{903B5AB1-5CB1-4B28-88BF-EFC9A8286BCB}">
      <dgm:prSet/>
      <dgm:spPr/>
      <dgm:t>
        <a:bodyPr/>
        <a:lstStyle/>
        <a:p>
          <a:pPr>
            <a:defRPr cap="all"/>
          </a:pPr>
          <a:r>
            <a:rPr lang="en-US" dirty="0"/>
            <a:t>With people getting the prices that </a:t>
          </a:r>
          <a:r>
            <a:rPr lang="en-US"/>
            <a:t>they should instead of having to talk to a middleman will likely cause the loss of this job. </a:t>
          </a:r>
        </a:p>
      </dgm:t>
    </dgm:pt>
    <dgm:pt modelId="{80CD089A-D14C-472B-9166-20B05BCC3E6A}" type="parTrans" cxnId="{F3632004-7805-49C9-882A-3DAE1066B5DF}">
      <dgm:prSet/>
      <dgm:spPr/>
      <dgm:t>
        <a:bodyPr/>
        <a:lstStyle/>
        <a:p>
          <a:endParaRPr lang="en-US"/>
        </a:p>
      </dgm:t>
    </dgm:pt>
    <dgm:pt modelId="{F27A01F3-B624-4DCA-ABFD-B8990F579944}" type="sibTrans" cxnId="{F3632004-7805-49C9-882A-3DAE1066B5DF}">
      <dgm:prSet/>
      <dgm:spPr/>
      <dgm:t>
        <a:bodyPr/>
        <a:lstStyle/>
        <a:p>
          <a:endParaRPr lang="en-US"/>
        </a:p>
      </dgm:t>
    </dgm:pt>
    <dgm:pt modelId="{A1FA0BBE-7947-41F3-8642-6B22DF62EB4B}" type="pres">
      <dgm:prSet presAssocID="{658FC496-31E7-4500-91EA-872700EF3D67}" presName="root" presStyleCnt="0">
        <dgm:presLayoutVars>
          <dgm:dir/>
          <dgm:resizeHandles val="exact"/>
        </dgm:presLayoutVars>
      </dgm:prSet>
      <dgm:spPr/>
    </dgm:pt>
    <dgm:pt modelId="{1DC12F99-D794-4B61-BE59-900577E0BEEC}" type="pres">
      <dgm:prSet presAssocID="{08508CD3-56E5-4665-A157-C135F91AF213}" presName="compNode" presStyleCnt="0"/>
      <dgm:spPr/>
    </dgm:pt>
    <dgm:pt modelId="{BFD60903-9FF8-4D6E-A421-E191C2193DED}" type="pres">
      <dgm:prSet presAssocID="{08508CD3-56E5-4665-A157-C135F91AF213}" presName="iconBgRect" presStyleLbl="bgShp" presStyleIdx="0" presStyleCnt="2"/>
      <dgm:spPr/>
    </dgm:pt>
    <dgm:pt modelId="{59027CCF-97CA-4454-BEFB-D18FC57FB969}" type="pres">
      <dgm:prSet presAssocID="{08508CD3-56E5-4665-A157-C135F91AF21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76034756-7F5A-455E-A4FB-9C8E4DBD0E84}" type="pres">
      <dgm:prSet presAssocID="{08508CD3-56E5-4665-A157-C135F91AF213}" presName="spaceRect" presStyleCnt="0"/>
      <dgm:spPr/>
    </dgm:pt>
    <dgm:pt modelId="{7BE5CEBA-1869-4845-82E7-D74AE68F55F0}" type="pres">
      <dgm:prSet presAssocID="{08508CD3-56E5-4665-A157-C135F91AF213}" presName="textRect" presStyleLbl="revTx" presStyleIdx="0" presStyleCnt="2">
        <dgm:presLayoutVars>
          <dgm:chMax val="1"/>
          <dgm:chPref val="1"/>
        </dgm:presLayoutVars>
      </dgm:prSet>
      <dgm:spPr/>
    </dgm:pt>
    <dgm:pt modelId="{8D819F40-3FBD-4B74-83E0-23B32F818404}" type="pres">
      <dgm:prSet presAssocID="{6FC382DE-3423-4424-870C-749C415448F2}" presName="sibTrans" presStyleCnt="0"/>
      <dgm:spPr/>
    </dgm:pt>
    <dgm:pt modelId="{4A77D6E8-69AF-42AA-BAC6-8B12E554B127}" type="pres">
      <dgm:prSet presAssocID="{903B5AB1-5CB1-4B28-88BF-EFC9A8286BCB}" presName="compNode" presStyleCnt="0"/>
      <dgm:spPr/>
    </dgm:pt>
    <dgm:pt modelId="{28DEF3FF-A948-47BB-ACD9-3ABECB7D6FB2}" type="pres">
      <dgm:prSet presAssocID="{903B5AB1-5CB1-4B28-88BF-EFC9A8286BCB}" presName="iconBgRect" presStyleLbl="bgShp" presStyleIdx="1" presStyleCnt="2"/>
      <dgm:spPr/>
    </dgm:pt>
    <dgm:pt modelId="{107DA3F5-C662-4B5F-8675-1BCAD52831EF}" type="pres">
      <dgm:prSet presAssocID="{903B5AB1-5CB1-4B28-88BF-EFC9A8286BC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33F79804-E34D-460C-885A-59FC44C44B25}" type="pres">
      <dgm:prSet presAssocID="{903B5AB1-5CB1-4B28-88BF-EFC9A8286BCB}" presName="spaceRect" presStyleCnt="0"/>
      <dgm:spPr/>
    </dgm:pt>
    <dgm:pt modelId="{73CE09DE-4688-4AF8-81BB-710B306105F0}" type="pres">
      <dgm:prSet presAssocID="{903B5AB1-5CB1-4B28-88BF-EFC9A8286BC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3632004-7805-49C9-882A-3DAE1066B5DF}" srcId="{658FC496-31E7-4500-91EA-872700EF3D67}" destId="{903B5AB1-5CB1-4B28-88BF-EFC9A8286BCB}" srcOrd="1" destOrd="0" parTransId="{80CD089A-D14C-472B-9166-20B05BCC3E6A}" sibTransId="{F27A01F3-B624-4DCA-ABFD-B8990F579944}"/>
    <dgm:cxn modelId="{74977019-A074-4F11-BBF1-28F2A0ED9AE8}" type="presOf" srcId="{08508CD3-56E5-4665-A157-C135F91AF213}" destId="{7BE5CEBA-1869-4845-82E7-D74AE68F55F0}" srcOrd="0" destOrd="0" presId="urn:microsoft.com/office/officeart/2018/5/layout/IconCircleLabelList"/>
    <dgm:cxn modelId="{224BC22A-6717-4B66-A3FD-84EAD37CB892}" type="presOf" srcId="{903B5AB1-5CB1-4B28-88BF-EFC9A8286BCB}" destId="{73CE09DE-4688-4AF8-81BB-710B306105F0}" srcOrd="0" destOrd="0" presId="urn:microsoft.com/office/officeart/2018/5/layout/IconCircleLabelList"/>
    <dgm:cxn modelId="{0A839FA1-FD3A-4DD9-AB7D-5073EA9E1B69}" type="presOf" srcId="{658FC496-31E7-4500-91EA-872700EF3D67}" destId="{A1FA0BBE-7947-41F3-8642-6B22DF62EB4B}" srcOrd="0" destOrd="0" presId="urn:microsoft.com/office/officeart/2018/5/layout/IconCircleLabelList"/>
    <dgm:cxn modelId="{2BA36CA6-D4DD-4234-AD22-6E6131420ED9}" srcId="{658FC496-31E7-4500-91EA-872700EF3D67}" destId="{08508CD3-56E5-4665-A157-C135F91AF213}" srcOrd="0" destOrd="0" parTransId="{1ED3B67F-AB92-43C3-8FA4-98D4BB378D83}" sibTransId="{6FC382DE-3423-4424-870C-749C415448F2}"/>
    <dgm:cxn modelId="{D7C36551-0293-4A3D-8C1B-1381EDED7EAB}" type="presParOf" srcId="{A1FA0BBE-7947-41F3-8642-6B22DF62EB4B}" destId="{1DC12F99-D794-4B61-BE59-900577E0BEEC}" srcOrd="0" destOrd="0" presId="urn:microsoft.com/office/officeart/2018/5/layout/IconCircleLabelList"/>
    <dgm:cxn modelId="{6EF49386-26C0-4D62-BE6D-E801AE0B2897}" type="presParOf" srcId="{1DC12F99-D794-4B61-BE59-900577E0BEEC}" destId="{BFD60903-9FF8-4D6E-A421-E191C2193DED}" srcOrd="0" destOrd="0" presId="urn:microsoft.com/office/officeart/2018/5/layout/IconCircleLabelList"/>
    <dgm:cxn modelId="{0E7EC0AE-FB51-46D0-B6A7-03C08E7C5009}" type="presParOf" srcId="{1DC12F99-D794-4B61-BE59-900577E0BEEC}" destId="{59027CCF-97CA-4454-BEFB-D18FC57FB969}" srcOrd="1" destOrd="0" presId="urn:microsoft.com/office/officeart/2018/5/layout/IconCircleLabelList"/>
    <dgm:cxn modelId="{F4FB9C42-9BEF-4656-AE1A-25F1B8C383CA}" type="presParOf" srcId="{1DC12F99-D794-4B61-BE59-900577E0BEEC}" destId="{76034756-7F5A-455E-A4FB-9C8E4DBD0E84}" srcOrd="2" destOrd="0" presId="urn:microsoft.com/office/officeart/2018/5/layout/IconCircleLabelList"/>
    <dgm:cxn modelId="{6FD9BB69-2D71-4F36-848C-935EBF2E7C30}" type="presParOf" srcId="{1DC12F99-D794-4B61-BE59-900577E0BEEC}" destId="{7BE5CEBA-1869-4845-82E7-D74AE68F55F0}" srcOrd="3" destOrd="0" presId="urn:microsoft.com/office/officeart/2018/5/layout/IconCircleLabelList"/>
    <dgm:cxn modelId="{D0904F91-0730-43A0-91BA-31B4B74E7FB2}" type="presParOf" srcId="{A1FA0BBE-7947-41F3-8642-6B22DF62EB4B}" destId="{8D819F40-3FBD-4B74-83E0-23B32F818404}" srcOrd="1" destOrd="0" presId="urn:microsoft.com/office/officeart/2018/5/layout/IconCircleLabelList"/>
    <dgm:cxn modelId="{D692C35C-40FC-4450-9C59-9C6F08E5D032}" type="presParOf" srcId="{A1FA0BBE-7947-41F3-8642-6B22DF62EB4B}" destId="{4A77D6E8-69AF-42AA-BAC6-8B12E554B127}" srcOrd="2" destOrd="0" presId="urn:microsoft.com/office/officeart/2018/5/layout/IconCircleLabelList"/>
    <dgm:cxn modelId="{7B267CE1-CFD8-4BCF-A3EB-237126B6369D}" type="presParOf" srcId="{4A77D6E8-69AF-42AA-BAC6-8B12E554B127}" destId="{28DEF3FF-A948-47BB-ACD9-3ABECB7D6FB2}" srcOrd="0" destOrd="0" presId="urn:microsoft.com/office/officeart/2018/5/layout/IconCircleLabelList"/>
    <dgm:cxn modelId="{7767A171-FCA6-432A-9B0D-4F9B28BCE063}" type="presParOf" srcId="{4A77D6E8-69AF-42AA-BAC6-8B12E554B127}" destId="{107DA3F5-C662-4B5F-8675-1BCAD52831EF}" srcOrd="1" destOrd="0" presId="urn:microsoft.com/office/officeart/2018/5/layout/IconCircleLabelList"/>
    <dgm:cxn modelId="{2AF21840-078F-48CF-A747-8C0FCB08E5EE}" type="presParOf" srcId="{4A77D6E8-69AF-42AA-BAC6-8B12E554B127}" destId="{33F79804-E34D-460C-885A-59FC44C44B25}" srcOrd="2" destOrd="0" presId="urn:microsoft.com/office/officeart/2018/5/layout/IconCircleLabelList"/>
    <dgm:cxn modelId="{49D0625B-3EE0-4B60-A804-431198B0E582}" type="presParOf" srcId="{4A77D6E8-69AF-42AA-BAC6-8B12E554B127}" destId="{73CE09DE-4688-4AF8-81BB-710B306105F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C890A1-0C03-4169-86E5-527ACCF19D28}">
      <dsp:nvSpPr>
        <dsp:cNvPr id="0" name=""/>
        <dsp:cNvSpPr/>
      </dsp:nvSpPr>
      <dsp:spPr>
        <a:xfrm>
          <a:off x="972362" y="681499"/>
          <a:ext cx="1589625" cy="1589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20087-7A6B-465F-83E3-B1B365097D29}">
      <dsp:nvSpPr>
        <dsp:cNvPr id="0" name=""/>
        <dsp:cNvSpPr/>
      </dsp:nvSpPr>
      <dsp:spPr>
        <a:xfrm>
          <a:off x="924" y="2678750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 want to create a model for businesses like </a:t>
          </a:r>
          <a:r>
            <a:rPr lang="en-US" sz="1300" kern="1200" dirty="0" err="1"/>
            <a:t>Carmax</a:t>
          </a:r>
          <a:r>
            <a:rPr lang="en-US" sz="1300" kern="1200" dirty="0"/>
            <a:t> and Cars.com that can correctly predict the price of a used car.</a:t>
          </a:r>
        </a:p>
      </dsp:txBody>
      <dsp:txXfrm>
        <a:off x="924" y="2678750"/>
        <a:ext cx="3532500" cy="720000"/>
      </dsp:txXfrm>
    </dsp:sp>
    <dsp:sp modelId="{054747F0-47AD-444F-B0C6-5F91A0716D64}">
      <dsp:nvSpPr>
        <dsp:cNvPr id="0" name=""/>
        <dsp:cNvSpPr/>
      </dsp:nvSpPr>
      <dsp:spPr>
        <a:xfrm>
          <a:off x="5123049" y="681499"/>
          <a:ext cx="1589625" cy="1589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03E02-4BE3-450A-B9F8-4CBB8876D09B}">
      <dsp:nvSpPr>
        <dsp:cNvPr id="0" name=""/>
        <dsp:cNvSpPr/>
      </dsp:nvSpPr>
      <dsp:spPr>
        <a:xfrm>
          <a:off x="4151612" y="2678750"/>
          <a:ext cx="353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This will help our business have the best prices compared to anywhere else as well as help us know what price we should spend to buy used cars.</a:t>
          </a:r>
        </a:p>
      </dsp:txBody>
      <dsp:txXfrm>
        <a:off x="4151612" y="2678750"/>
        <a:ext cx="35325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FA161-5DB4-4D1E-AF20-A58C020F147B}">
      <dsp:nvSpPr>
        <dsp:cNvPr id="0" name=""/>
        <dsp:cNvSpPr/>
      </dsp:nvSpPr>
      <dsp:spPr>
        <a:xfrm>
          <a:off x="0" y="2489"/>
          <a:ext cx="7685037" cy="1129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43D5E-15B2-4FB2-B677-C663F566FFE4}">
      <dsp:nvSpPr>
        <dsp:cNvPr id="0" name=""/>
        <dsp:cNvSpPr/>
      </dsp:nvSpPr>
      <dsp:spPr>
        <a:xfrm>
          <a:off x="341546" y="256532"/>
          <a:ext cx="621600" cy="620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3C4B28-7099-4B8A-8CD7-E93B7FBFF2B5}">
      <dsp:nvSpPr>
        <dsp:cNvPr id="0" name=""/>
        <dsp:cNvSpPr/>
      </dsp:nvSpPr>
      <dsp:spPr>
        <a:xfrm>
          <a:off x="1304693" y="2489"/>
          <a:ext cx="6360250" cy="116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28" tIns="123228" rIns="123228" bIns="123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News, A. B. C. (n.d.). </a:t>
          </a:r>
          <a:r>
            <a:rPr lang="en-US" sz="1400" i="1" kern="1200" dirty="0">
              <a:solidFill>
                <a:schemeClr val="bg1"/>
              </a:solidFill>
            </a:rPr>
            <a:t>More consumers are shopping online for cars. Can dealerships keep up?</a:t>
          </a:r>
          <a:r>
            <a:rPr lang="en-US" sz="1400" kern="1200" dirty="0">
              <a:solidFill>
                <a:schemeClr val="bg1"/>
              </a:solidFill>
            </a:rPr>
            <a:t> ABC News. </a:t>
          </a:r>
          <a:r>
            <a:rPr lang="en-US" sz="1400" u="sng" kern="1200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https://abcnews.go.com/Business/consumers-shopping-online-cars-dealerships/story?id=76650042#:~:text=Nearly%2030%25%20of%20U.S.%20new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1304693" y="2489"/>
        <a:ext cx="6360250" cy="1164362"/>
      </dsp:txXfrm>
    </dsp:sp>
    <dsp:sp modelId="{24AC4A2C-BA8A-4E00-9190-6B0A768C34F3}">
      <dsp:nvSpPr>
        <dsp:cNvPr id="0" name=""/>
        <dsp:cNvSpPr/>
      </dsp:nvSpPr>
      <dsp:spPr>
        <a:xfrm>
          <a:off x="0" y="1457943"/>
          <a:ext cx="7685037" cy="1129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8AE93-3507-4848-A4B5-2F5F1CBEC855}">
      <dsp:nvSpPr>
        <dsp:cNvPr id="0" name=""/>
        <dsp:cNvSpPr/>
      </dsp:nvSpPr>
      <dsp:spPr>
        <a:xfrm>
          <a:off x="341546" y="1711986"/>
          <a:ext cx="621600" cy="62099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02A26-CA29-4438-9D5F-250BDF0373E1}">
      <dsp:nvSpPr>
        <dsp:cNvPr id="0" name=""/>
        <dsp:cNvSpPr/>
      </dsp:nvSpPr>
      <dsp:spPr>
        <a:xfrm>
          <a:off x="1304693" y="1457943"/>
          <a:ext cx="6360250" cy="116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28" tIns="123228" rIns="123228" bIns="123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>
              <a:solidFill>
                <a:schemeClr val="bg1"/>
              </a:solidFill>
            </a:rPr>
            <a:t>Online Car Buying Trend: Automotive eCommerce Is on the Rise | ECDB.com</a:t>
          </a:r>
          <a:r>
            <a:rPr lang="en-US" sz="1400" kern="1200" dirty="0">
              <a:solidFill>
                <a:schemeClr val="bg1"/>
              </a:solidFill>
            </a:rPr>
            <a:t>. (n.d.). Ecommercedb.com. </a:t>
          </a:r>
          <a:r>
            <a:rPr lang="en-US" sz="1400" u="sng" kern="1200" dirty="0">
              <a:solidFill>
                <a:schemeClr val="bg1"/>
              </a:solidFill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https://ecommercedb.com/insights/online-car-buying-car-selling-market-analysis-u-s-auto-sales-reach-18-by-2025/4624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1304693" y="1457943"/>
        <a:ext cx="6360250" cy="1164362"/>
      </dsp:txXfrm>
    </dsp:sp>
    <dsp:sp modelId="{E5845D69-1BDA-4DAA-8A51-227F0CCEF9F3}">
      <dsp:nvSpPr>
        <dsp:cNvPr id="0" name=""/>
        <dsp:cNvSpPr/>
      </dsp:nvSpPr>
      <dsp:spPr>
        <a:xfrm>
          <a:off x="0" y="2913397"/>
          <a:ext cx="7685037" cy="112907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F0E37-D40C-4AE8-89A6-21144D5CC0DE}">
      <dsp:nvSpPr>
        <dsp:cNvPr id="0" name=""/>
        <dsp:cNvSpPr/>
      </dsp:nvSpPr>
      <dsp:spPr>
        <a:xfrm>
          <a:off x="341546" y="3167440"/>
          <a:ext cx="621600" cy="6209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F5C5-6921-4FB1-B760-5C57BF86B404}">
      <dsp:nvSpPr>
        <dsp:cNvPr id="0" name=""/>
        <dsp:cNvSpPr/>
      </dsp:nvSpPr>
      <dsp:spPr>
        <a:xfrm>
          <a:off x="1304693" y="2913397"/>
          <a:ext cx="6360250" cy="1164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228" tIns="123228" rIns="123228" bIns="12322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1" kern="1200" dirty="0">
              <a:solidFill>
                <a:schemeClr val="bg1"/>
              </a:solidFill>
            </a:rPr>
            <a:t>Online sales and subscriptions will shape tomorrow’s car financing journey | McKinsey</a:t>
          </a:r>
          <a:r>
            <a:rPr lang="en-US" sz="1400" kern="1200" dirty="0">
              <a:solidFill>
                <a:schemeClr val="bg1"/>
              </a:solidFill>
            </a:rPr>
            <a:t>. (n.d.). Www.mckinsey.com. </a:t>
          </a:r>
          <a:r>
            <a:rPr lang="en-US" sz="1400" u="sng" kern="1200" dirty="0">
              <a:solidFill>
                <a:schemeClr val="bg1"/>
              </a:solidFill>
              <a:hlinkClick xmlns:r="http://schemas.openxmlformats.org/officeDocument/2006/relationships"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https://www.mckinsey.com/industries/automotive-and-assembly/our-insights/online-sales-and-subscriptions-will-shape-tomorrows-car-financing-journey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1304693" y="2913397"/>
        <a:ext cx="6360250" cy="11643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D8763-FBC7-4F6D-8CC0-D7E40F4E6F68}">
      <dsp:nvSpPr>
        <dsp:cNvPr id="0" name=""/>
        <dsp:cNvSpPr/>
      </dsp:nvSpPr>
      <dsp:spPr>
        <a:xfrm>
          <a:off x="807577" y="923643"/>
          <a:ext cx="975516" cy="975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7F05C6-0E18-43E9-9AA1-B54C3FAED937}">
      <dsp:nvSpPr>
        <dsp:cNvPr id="0" name=""/>
        <dsp:cNvSpPr/>
      </dsp:nvSpPr>
      <dsp:spPr>
        <a:xfrm>
          <a:off x="211428" y="2234106"/>
          <a:ext cx="2167814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According to ABC news, “before the pandemic, less than 2% of vehicles were purchased digitally.” After the pandemic started in 2020, new car sales jumped to 30%. </a:t>
          </a:r>
        </a:p>
      </dsp:txBody>
      <dsp:txXfrm>
        <a:off x="211428" y="2234106"/>
        <a:ext cx="2167814" cy="922500"/>
      </dsp:txXfrm>
    </dsp:sp>
    <dsp:sp modelId="{FC47FB47-53E2-4C8F-9A8D-AA949521A62D}">
      <dsp:nvSpPr>
        <dsp:cNvPr id="0" name=""/>
        <dsp:cNvSpPr/>
      </dsp:nvSpPr>
      <dsp:spPr>
        <a:xfrm>
          <a:off x="3354760" y="923643"/>
          <a:ext cx="975516" cy="975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5F914-6881-4C60-A88E-A527FF8686D8}">
      <dsp:nvSpPr>
        <dsp:cNvPr id="0" name=""/>
        <dsp:cNvSpPr/>
      </dsp:nvSpPr>
      <dsp:spPr>
        <a:xfrm>
          <a:off x="2758611" y="2234106"/>
          <a:ext cx="2167814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Another article had the car buying market at $259 billion in 2021 and predicted it would increase up to $722 billion by 2030</a:t>
          </a:r>
        </a:p>
      </dsp:txBody>
      <dsp:txXfrm>
        <a:off x="2758611" y="2234106"/>
        <a:ext cx="2167814" cy="922500"/>
      </dsp:txXfrm>
    </dsp:sp>
    <dsp:sp modelId="{6490BE5B-76B8-41EB-AD90-83DBDE56094A}">
      <dsp:nvSpPr>
        <dsp:cNvPr id="0" name=""/>
        <dsp:cNvSpPr/>
      </dsp:nvSpPr>
      <dsp:spPr>
        <a:xfrm>
          <a:off x="5901942" y="923643"/>
          <a:ext cx="975516" cy="975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CACDB-19DA-4A15-9256-7216B775764B}">
      <dsp:nvSpPr>
        <dsp:cNvPr id="0" name=""/>
        <dsp:cNvSpPr/>
      </dsp:nvSpPr>
      <dsp:spPr>
        <a:xfrm>
          <a:off x="5305793" y="2234106"/>
          <a:ext cx="2167814" cy="92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 need to be prepared for the increase in clientele by having the best prices we can have.</a:t>
          </a:r>
        </a:p>
      </dsp:txBody>
      <dsp:txXfrm>
        <a:off x="5305793" y="2234106"/>
        <a:ext cx="2167814" cy="92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B9DC69-32A8-4858-B77A-1C7FED20813B}">
      <dsp:nvSpPr>
        <dsp:cNvPr id="0" name=""/>
        <dsp:cNvSpPr/>
      </dsp:nvSpPr>
      <dsp:spPr>
        <a:xfrm>
          <a:off x="0" y="2185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24A14-3E96-464B-A929-4A06424EB969}">
      <dsp:nvSpPr>
        <dsp:cNvPr id="0" name=""/>
        <dsp:cNvSpPr/>
      </dsp:nvSpPr>
      <dsp:spPr>
        <a:xfrm>
          <a:off x="0" y="2185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ID - Index</a:t>
          </a:r>
        </a:p>
      </dsp:txBody>
      <dsp:txXfrm>
        <a:off x="0" y="2185"/>
        <a:ext cx="6883352" cy="323796"/>
      </dsp:txXfrm>
    </dsp:sp>
    <dsp:sp modelId="{67FB3382-2B91-4BB6-85D2-DA300CEC002A}">
      <dsp:nvSpPr>
        <dsp:cNvPr id="0" name=""/>
        <dsp:cNvSpPr/>
      </dsp:nvSpPr>
      <dsp:spPr>
        <a:xfrm>
          <a:off x="0" y="325982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686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51A0F-07C5-415E-9B6B-27DD406C4001}">
      <dsp:nvSpPr>
        <dsp:cNvPr id="0" name=""/>
        <dsp:cNvSpPr/>
      </dsp:nvSpPr>
      <dsp:spPr>
        <a:xfrm>
          <a:off x="0" y="325982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Manufacturer – Who manufactured the vehicle</a:t>
          </a:r>
        </a:p>
      </dsp:txBody>
      <dsp:txXfrm>
        <a:off x="0" y="325982"/>
        <a:ext cx="6883352" cy="323796"/>
      </dsp:txXfrm>
    </dsp:sp>
    <dsp:sp modelId="{6465D75C-9ECE-442C-9FAD-3DB9F4CAA615}">
      <dsp:nvSpPr>
        <dsp:cNvPr id="0" name=""/>
        <dsp:cNvSpPr/>
      </dsp:nvSpPr>
      <dsp:spPr>
        <a:xfrm>
          <a:off x="0" y="649778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1372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13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12387-90B0-4764-9493-9C0FA5C553C2}">
      <dsp:nvSpPr>
        <dsp:cNvPr id="0" name=""/>
        <dsp:cNvSpPr/>
      </dsp:nvSpPr>
      <dsp:spPr>
        <a:xfrm>
          <a:off x="0" y="649778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Model – Model of the vehicle</a:t>
          </a:r>
        </a:p>
      </dsp:txBody>
      <dsp:txXfrm>
        <a:off x="0" y="649778"/>
        <a:ext cx="6883352" cy="323796"/>
      </dsp:txXfrm>
    </dsp:sp>
    <dsp:sp modelId="{F14AEBBB-F7B3-4BBE-A85A-1674C61A61BF}">
      <dsp:nvSpPr>
        <dsp:cNvPr id="0" name=""/>
        <dsp:cNvSpPr/>
      </dsp:nvSpPr>
      <dsp:spPr>
        <a:xfrm>
          <a:off x="0" y="973575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2059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2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0B60F4-3CB6-4A2A-AC86-36105B4FBA85}">
      <dsp:nvSpPr>
        <dsp:cNvPr id="0" name=""/>
        <dsp:cNvSpPr/>
      </dsp:nvSpPr>
      <dsp:spPr>
        <a:xfrm>
          <a:off x="0" y="973575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Prod. year – Year of the vehicle</a:t>
          </a:r>
        </a:p>
      </dsp:txBody>
      <dsp:txXfrm>
        <a:off x="0" y="973575"/>
        <a:ext cx="6883352" cy="323796"/>
      </dsp:txXfrm>
    </dsp:sp>
    <dsp:sp modelId="{3561D6D2-95B2-4331-AC67-3ECC2A1ECB63}">
      <dsp:nvSpPr>
        <dsp:cNvPr id="0" name=""/>
        <dsp:cNvSpPr/>
      </dsp:nvSpPr>
      <dsp:spPr>
        <a:xfrm>
          <a:off x="0" y="1297372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2745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9D2D56-319E-474C-A33F-9A2E897AD3EA}">
      <dsp:nvSpPr>
        <dsp:cNvPr id="0" name=""/>
        <dsp:cNvSpPr/>
      </dsp:nvSpPr>
      <dsp:spPr>
        <a:xfrm>
          <a:off x="0" y="1297372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Category – type of vehicle</a:t>
          </a:r>
        </a:p>
      </dsp:txBody>
      <dsp:txXfrm>
        <a:off x="0" y="1297372"/>
        <a:ext cx="6883352" cy="323796"/>
      </dsp:txXfrm>
    </dsp:sp>
    <dsp:sp modelId="{9E5041C7-EC75-40F4-8055-18125AA5B9B6}">
      <dsp:nvSpPr>
        <dsp:cNvPr id="0" name=""/>
        <dsp:cNvSpPr/>
      </dsp:nvSpPr>
      <dsp:spPr>
        <a:xfrm>
          <a:off x="0" y="1621169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3431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34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7778E-C5BE-4516-8C52-D11BCA0E539E}">
      <dsp:nvSpPr>
        <dsp:cNvPr id="0" name=""/>
        <dsp:cNvSpPr/>
      </dsp:nvSpPr>
      <dsp:spPr>
        <a:xfrm>
          <a:off x="0" y="1621169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Leather interior – whether or not the car has a leather interior</a:t>
          </a:r>
        </a:p>
      </dsp:txBody>
      <dsp:txXfrm>
        <a:off x="0" y="1621169"/>
        <a:ext cx="6883352" cy="323796"/>
      </dsp:txXfrm>
    </dsp:sp>
    <dsp:sp modelId="{172F3630-E9FD-4E35-8EBC-95FD09734A91}">
      <dsp:nvSpPr>
        <dsp:cNvPr id="0" name=""/>
        <dsp:cNvSpPr/>
      </dsp:nvSpPr>
      <dsp:spPr>
        <a:xfrm>
          <a:off x="0" y="1944965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4117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41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D4453-D853-49AC-9051-504F1A003B48}">
      <dsp:nvSpPr>
        <dsp:cNvPr id="0" name=""/>
        <dsp:cNvSpPr/>
      </dsp:nvSpPr>
      <dsp:spPr>
        <a:xfrm>
          <a:off x="0" y="1944965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Fuel type – Fuel it uses</a:t>
          </a:r>
        </a:p>
      </dsp:txBody>
      <dsp:txXfrm>
        <a:off x="0" y="1944965"/>
        <a:ext cx="6883352" cy="323796"/>
      </dsp:txXfrm>
    </dsp:sp>
    <dsp:sp modelId="{36873AE8-2E43-4269-882F-735136DC2B5C}">
      <dsp:nvSpPr>
        <dsp:cNvPr id="0" name=""/>
        <dsp:cNvSpPr/>
      </dsp:nvSpPr>
      <dsp:spPr>
        <a:xfrm>
          <a:off x="0" y="2268762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4804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7393F-DD65-4B32-9F89-BABED3264A09}">
      <dsp:nvSpPr>
        <dsp:cNvPr id="0" name=""/>
        <dsp:cNvSpPr/>
      </dsp:nvSpPr>
      <dsp:spPr>
        <a:xfrm>
          <a:off x="0" y="2268762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Engine volume – volume of the engine</a:t>
          </a:r>
        </a:p>
      </dsp:txBody>
      <dsp:txXfrm>
        <a:off x="0" y="2268762"/>
        <a:ext cx="6883352" cy="323796"/>
      </dsp:txXfrm>
    </dsp:sp>
    <dsp:sp modelId="{DED93813-4103-4703-8FD4-CE36B4EC81FD}">
      <dsp:nvSpPr>
        <dsp:cNvPr id="0" name=""/>
        <dsp:cNvSpPr/>
      </dsp:nvSpPr>
      <dsp:spPr>
        <a:xfrm>
          <a:off x="0" y="2592559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549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D5781F-E1D9-4C5E-B0D0-434B4A07E361}">
      <dsp:nvSpPr>
        <dsp:cNvPr id="0" name=""/>
        <dsp:cNvSpPr/>
      </dsp:nvSpPr>
      <dsp:spPr>
        <a:xfrm>
          <a:off x="0" y="2592559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Cylinders – How many cylinders are in the engine</a:t>
          </a:r>
        </a:p>
      </dsp:txBody>
      <dsp:txXfrm>
        <a:off x="0" y="2592559"/>
        <a:ext cx="6883352" cy="323796"/>
      </dsp:txXfrm>
    </dsp:sp>
    <dsp:sp modelId="{DEAD3F9D-9E39-4C8D-A1F0-A2913872970A}">
      <dsp:nvSpPr>
        <dsp:cNvPr id="0" name=""/>
        <dsp:cNvSpPr/>
      </dsp:nvSpPr>
      <dsp:spPr>
        <a:xfrm>
          <a:off x="0" y="2916355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6176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61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98E25-D27E-4718-8469-F1AD6204499C}">
      <dsp:nvSpPr>
        <dsp:cNvPr id="0" name=""/>
        <dsp:cNvSpPr/>
      </dsp:nvSpPr>
      <dsp:spPr>
        <a:xfrm>
          <a:off x="0" y="2916355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Levy – Tax of importing or exporting vehicle</a:t>
          </a:r>
        </a:p>
      </dsp:txBody>
      <dsp:txXfrm>
        <a:off x="0" y="2916355"/>
        <a:ext cx="6883352" cy="323796"/>
      </dsp:txXfrm>
    </dsp:sp>
    <dsp:sp modelId="{D2A61EBC-B485-4EFF-B5E9-8EE884FB6A1E}">
      <dsp:nvSpPr>
        <dsp:cNvPr id="0" name=""/>
        <dsp:cNvSpPr/>
      </dsp:nvSpPr>
      <dsp:spPr>
        <a:xfrm>
          <a:off x="0" y="3240152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6862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686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7EABC-47AB-46F9-A4B0-7EFFAC9C7DB7}">
      <dsp:nvSpPr>
        <dsp:cNvPr id="0" name=""/>
        <dsp:cNvSpPr/>
      </dsp:nvSpPr>
      <dsp:spPr>
        <a:xfrm>
          <a:off x="0" y="3240152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Gear box type – whether the car is automatic or manual</a:t>
          </a:r>
        </a:p>
      </dsp:txBody>
      <dsp:txXfrm>
        <a:off x="0" y="3240152"/>
        <a:ext cx="6883352" cy="323796"/>
      </dsp:txXfrm>
    </dsp:sp>
    <dsp:sp modelId="{38DAAD95-0AD1-4D3F-8E04-574D72CB7F5F}">
      <dsp:nvSpPr>
        <dsp:cNvPr id="0" name=""/>
        <dsp:cNvSpPr/>
      </dsp:nvSpPr>
      <dsp:spPr>
        <a:xfrm>
          <a:off x="0" y="3563949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7549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7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543D6-EDC6-4920-A13E-93F4B519D7DE}">
      <dsp:nvSpPr>
        <dsp:cNvPr id="0" name=""/>
        <dsp:cNvSpPr/>
      </dsp:nvSpPr>
      <dsp:spPr>
        <a:xfrm>
          <a:off x="0" y="3563949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Drive wheels – whether the car 4 wheel, rear wheel, or front wheel drive</a:t>
          </a:r>
        </a:p>
      </dsp:txBody>
      <dsp:txXfrm>
        <a:off x="0" y="3563949"/>
        <a:ext cx="6883352" cy="323796"/>
      </dsp:txXfrm>
    </dsp:sp>
    <dsp:sp modelId="{47498B68-603F-4C33-B3FF-D171D9AE738C}">
      <dsp:nvSpPr>
        <dsp:cNvPr id="0" name=""/>
        <dsp:cNvSpPr/>
      </dsp:nvSpPr>
      <dsp:spPr>
        <a:xfrm>
          <a:off x="0" y="3887745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8235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8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1C6F6-5AD7-407E-90D4-E268A8D602CD}">
      <dsp:nvSpPr>
        <dsp:cNvPr id="0" name=""/>
        <dsp:cNvSpPr/>
      </dsp:nvSpPr>
      <dsp:spPr>
        <a:xfrm>
          <a:off x="0" y="3887745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Mileage – how many kilometers are on the vehicle</a:t>
          </a:r>
        </a:p>
      </dsp:txBody>
      <dsp:txXfrm>
        <a:off x="0" y="3887745"/>
        <a:ext cx="6883352" cy="323796"/>
      </dsp:txXfrm>
    </dsp:sp>
    <dsp:sp modelId="{37D92395-9A08-4E73-A375-665E9FBE87E4}">
      <dsp:nvSpPr>
        <dsp:cNvPr id="0" name=""/>
        <dsp:cNvSpPr/>
      </dsp:nvSpPr>
      <dsp:spPr>
        <a:xfrm>
          <a:off x="0" y="4211542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8921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89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78AEB-0704-418A-A08D-A3DBD3853E23}">
      <dsp:nvSpPr>
        <dsp:cNvPr id="0" name=""/>
        <dsp:cNvSpPr/>
      </dsp:nvSpPr>
      <dsp:spPr>
        <a:xfrm>
          <a:off x="0" y="4211542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Wheel – what side of the car the steering wheel is</a:t>
          </a:r>
        </a:p>
      </dsp:txBody>
      <dsp:txXfrm>
        <a:off x="0" y="4211542"/>
        <a:ext cx="6883352" cy="323796"/>
      </dsp:txXfrm>
    </dsp:sp>
    <dsp:sp modelId="{77055274-4994-4073-87CD-F007DDFD3502}">
      <dsp:nvSpPr>
        <dsp:cNvPr id="0" name=""/>
        <dsp:cNvSpPr/>
      </dsp:nvSpPr>
      <dsp:spPr>
        <a:xfrm>
          <a:off x="0" y="4535339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9607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96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0D428-06AD-41E1-9DB6-5224F6CD8B4B}">
      <dsp:nvSpPr>
        <dsp:cNvPr id="0" name=""/>
        <dsp:cNvSpPr/>
      </dsp:nvSpPr>
      <dsp:spPr>
        <a:xfrm>
          <a:off x="0" y="4535339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Doors – how many doors there are on the vehicle</a:t>
          </a:r>
        </a:p>
      </dsp:txBody>
      <dsp:txXfrm>
        <a:off x="0" y="4535339"/>
        <a:ext cx="6883352" cy="323796"/>
      </dsp:txXfrm>
    </dsp:sp>
    <dsp:sp modelId="{CCC99E1C-7007-4FB4-BAB3-B1376EB723F6}">
      <dsp:nvSpPr>
        <dsp:cNvPr id="0" name=""/>
        <dsp:cNvSpPr/>
      </dsp:nvSpPr>
      <dsp:spPr>
        <a:xfrm>
          <a:off x="0" y="4859136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10294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102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E9D02-B362-4BA1-ADD3-ED548DE582AA}">
      <dsp:nvSpPr>
        <dsp:cNvPr id="0" name=""/>
        <dsp:cNvSpPr/>
      </dsp:nvSpPr>
      <dsp:spPr>
        <a:xfrm>
          <a:off x="0" y="4859136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Airbags – how many airbags</a:t>
          </a:r>
        </a:p>
      </dsp:txBody>
      <dsp:txXfrm>
        <a:off x="0" y="4859136"/>
        <a:ext cx="6883352" cy="323796"/>
      </dsp:txXfrm>
    </dsp:sp>
    <dsp:sp modelId="{270EA466-D105-4CDB-B5B4-E9CDCD71451B}">
      <dsp:nvSpPr>
        <dsp:cNvPr id="0" name=""/>
        <dsp:cNvSpPr/>
      </dsp:nvSpPr>
      <dsp:spPr>
        <a:xfrm>
          <a:off x="0" y="5182932"/>
          <a:ext cx="6883352" cy="0"/>
        </a:xfrm>
        <a:prstGeom prst="line">
          <a:avLst/>
        </a:prstGeom>
        <a:solidFill>
          <a:schemeClr val="accent2">
            <a:hueOff val="0"/>
            <a:satOff val="0"/>
            <a:lumOff val="-1098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-1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E83AE-FE9A-49BE-BF0F-405F43E5D9ED}">
      <dsp:nvSpPr>
        <dsp:cNvPr id="0" name=""/>
        <dsp:cNvSpPr/>
      </dsp:nvSpPr>
      <dsp:spPr>
        <a:xfrm>
          <a:off x="0" y="5182932"/>
          <a:ext cx="6883352" cy="323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Color – color of the vehicle</a:t>
          </a:r>
        </a:p>
      </dsp:txBody>
      <dsp:txXfrm>
        <a:off x="0" y="5182932"/>
        <a:ext cx="6883352" cy="3237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27C68-F08F-435A-8904-EA3ED8E272FA}">
      <dsp:nvSpPr>
        <dsp:cNvPr id="0" name=""/>
        <dsp:cNvSpPr/>
      </dsp:nvSpPr>
      <dsp:spPr>
        <a:xfrm>
          <a:off x="1157" y="535244"/>
          <a:ext cx="4063687" cy="2580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9C654-D245-4D28-8621-62B7F6D669C1}">
      <dsp:nvSpPr>
        <dsp:cNvPr id="0" name=""/>
        <dsp:cNvSpPr/>
      </dsp:nvSpPr>
      <dsp:spPr>
        <a:xfrm>
          <a:off x="452678" y="964189"/>
          <a:ext cx="4063687" cy="25804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Overall, I believe the model that the model I have made is not perfect and could use some changes to improve. </a:t>
          </a:r>
        </a:p>
      </dsp:txBody>
      <dsp:txXfrm>
        <a:off x="528257" y="1039768"/>
        <a:ext cx="3912529" cy="2429283"/>
      </dsp:txXfrm>
    </dsp:sp>
    <dsp:sp modelId="{06671E43-865D-450C-8B88-F735A8DC663B}">
      <dsp:nvSpPr>
        <dsp:cNvPr id="0" name=""/>
        <dsp:cNvSpPr/>
      </dsp:nvSpPr>
      <dsp:spPr>
        <a:xfrm>
          <a:off x="4967887" y="535244"/>
          <a:ext cx="4063687" cy="25804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364F2C-38D9-47E7-AB7C-BBE3E6A1AF20}">
      <dsp:nvSpPr>
        <dsp:cNvPr id="0" name=""/>
        <dsp:cNvSpPr/>
      </dsp:nvSpPr>
      <dsp:spPr>
        <a:xfrm>
          <a:off x="5419408" y="964189"/>
          <a:ext cx="4063687" cy="258044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There are other linear model that would likely have higher accuracy than what this model has.</a:t>
          </a:r>
        </a:p>
      </dsp:txBody>
      <dsp:txXfrm>
        <a:off x="5494987" y="1039768"/>
        <a:ext cx="3912529" cy="24292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A3B5E-784C-4D1B-AA95-1BDFF34D0638}">
      <dsp:nvSpPr>
        <dsp:cNvPr id="0" name=""/>
        <dsp:cNvSpPr/>
      </dsp:nvSpPr>
      <dsp:spPr>
        <a:xfrm>
          <a:off x="2380695" y="239937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63093-9955-4FDB-821D-72C00A2EB892}">
      <dsp:nvSpPr>
        <dsp:cNvPr id="0" name=""/>
        <dsp:cNvSpPr/>
      </dsp:nvSpPr>
      <dsp:spPr>
        <a:xfrm>
          <a:off x="2848695" y="7079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BA352-C0D6-44A1-86D7-F564B7AD3BC4}">
      <dsp:nvSpPr>
        <dsp:cNvPr id="0" name=""/>
        <dsp:cNvSpPr/>
      </dsp:nvSpPr>
      <dsp:spPr>
        <a:xfrm>
          <a:off x="1678695" y="311993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I have assumed that the vehicles are the same now as they were when this data was taken. </a:t>
          </a:r>
        </a:p>
      </dsp:txBody>
      <dsp:txXfrm>
        <a:off x="1678695" y="3119937"/>
        <a:ext cx="3600000" cy="720000"/>
      </dsp:txXfrm>
    </dsp:sp>
    <dsp:sp modelId="{1870E3DE-ED4C-47B1-8D08-CD6443B71B29}">
      <dsp:nvSpPr>
        <dsp:cNvPr id="0" name=""/>
        <dsp:cNvSpPr/>
      </dsp:nvSpPr>
      <dsp:spPr>
        <a:xfrm>
          <a:off x="6610695" y="239937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51852C-EB14-47EC-84E2-29AF852A579B}">
      <dsp:nvSpPr>
        <dsp:cNvPr id="0" name=""/>
        <dsp:cNvSpPr/>
      </dsp:nvSpPr>
      <dsp:spPr>
        <a:xfrm>
          <a:off x="7078695" y="70793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67A42-3AA6-40FD-9DA2-AB78CBD82063}">
      <dsp:nvSpPr>
        <dsp:cNvPr id="0" name=""/>
        <dsp:cNvSpPr/>
      </dsp:nvSpPr>
      <dsp:spPr>
        <a:xfrm>
          <a:off x="5908695" y="311993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We can fix this assumption by updating the model with more current data.</a:t>
          </a:r>
        </a:p>
      </dsp:txBody>
      <dsp:txXfrm>
        <a:off x="5908695" y="3119937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FFB89-FE5E-4431-8461-335D5CA00A01}">
      <dsp:nvSpPr>
        <dsp:cNvPr id="0" name=""/>
        <dsp:cNvSpPr/>
      </dsp:nvSpPr>
      <dsp:spPr>
        <a:xfrm>
          <a:off x="1365" y="265038"/>
          <a:ext cx="4793425" cy="3043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12E4C1-0C1A-49D2-BABA-E0A6BBEFE58B}">
      <dsp:nvSpPr>
        <dsp:cNvPr id="0" name=""/>
        <dsp:cNvSpPr/>
      </dsp:nvSpPr>
      <dsp:spPr>
        <a:xfrm>
          <a:off x="533968" y="771011"/>
          <a:ext cx="4793425" cy="30438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We can conduct future analysis on car color and the number of cylinders and see how they affect price as well. </a:t>
          </a:r>
        </a:p>
      </dsp:txBody>
      <dsp:txXfrm>
        <a:off x="623119" y="860162"/>
        <a:ext cx="4615123" cy="2865522"/>
      </dsp:txXfrm>
    </dsp:sp>
    <dsp:sp modelId="{DC5E9A7B-3DFF-485F-9C77-AA7FAD6A0940}">
      <dsp:nvSpPr>
        <dsp:cNvPr id="0" name=""/>
        <dsp:cNvSpPr/>
      </dsp:nvSpPr>
      <dsp:spPr>
        <a:xfrm>
          <a:off x="5859996" y="265038"/>
          <a:ext cx="4793425" cy="3043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7754D-BB0D-4630-888D-4C1EE64CCAE3}">
      <dsp:nvSpPr>
        <dsp:cNvPr id="0" name=""/>
        <dsp:cNvSpPr/>
      </dsp:nvSpPr>
      <dsp:spPr>
        <a:xfrm>
          <a:off x="6392599" y="771011"/>
          <a:ext cx="4793425" cy="30438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 would try and see if this model is better with a transformation or with a different model not selected in this experiment. </a:t>
          </a:r>
        </a:p>
      </dsp:txBody>
      <dsp:txXfrm>
        <a:off x="6481750" y="860162"/>
        <a:ext cx="4615123" cy="28655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BEB94-FFCB-49C3-A363-C90A3A2E6F33}">
      <dsp:nvSpPr>
        <dsp:cNvPr id="0" name=""/>
        <dsp:cNvSpPr/>
      </dsp:nvSpPr>
      <dsp:spPr>
        <a:xfrm>
          <a:off x="681944" y="352437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DF80C-760A-481D-B65A-7970DC7FEC6C}">
      <dsp:nvSpPr>
        <dsp:cNvPr id="0" name=""/>
        <dsp:cNvSpPr/>
      </dsp:nvSpPr>
      <dsp:spPr>
        <a:xfrm>
          <a:off x="1113382" y="783874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AA0B7C-7630-4F9F-AB85-ABE15B269950}">
      <dsp:nvSpPr>
        <dsp:cNvPr id="0" name=""/>
        <dsp:cNvSpPr/>
      </dsp:nvSpPr>
      <dsp:spPr>
        <a:xfrm>
          <a:off x="34788" y="3007437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I would recommend adding some more recent data to this model and train it with the cars in this dataset and see if anything changes.</a:t>
          </a:r>
        </a:p>
      </dsp:txBody>
      <dsp:txXfrm>
        <a:off x="34788" y="3007437"/>
        <a:ext cx="3318750" cy="720000"/>
      </dsp:txXfrm>
    </dsp:sp>
    <dsp:sp modelId="{B8EC48C3-CEE9-48DB-AB55-96288C874D8A}">
      <dsp:nvSpPr>
        <dsp:cNvPr id="0" name=""/>
        <dsp:cNvSpPr/>
      </dsp:nvSpPr>
      <dsp:spPr>
        <a:xfrm>
          <a:off x="4581476" y="352437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85B5B-2DAC-417B-B251-6FDF6F528575}">
      <dsp:nvSpPr>
        <dsp:cNvPr id="0" name=""/>
        <dsp:cNvSpPr/>
      </dsp:nvSpPr>
      <dsp:spPr>
        <a:xfrm>
          <a:off x="5012913" y="783874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E0656-CB5F-4185-A61B-DC33B6270918}">
      <dsp:nvSpPr>
        <dsp:cNvPr id="0" name=""/>
        <dsp:cNvSpPr/>
      </dsp:nvSpPr>
      <dsp:spPr>
        <a:xfrm>
          <a:off x="3934320" y="3007437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This would allow the dataset to be a bit more up to date and make it more accurate with all the changes during Covid-19. </a:t>
          </a:r>
        </a:p>
      </dsp:txBody>
      <dsp:txXfrm>
        <a:off x="3934320" y="3007437"/>
        <a:ext cx="3318750" cy="720000"/>
      </dsp:txXfrm>
    </dsp:sp>
    <dsp:sp modelId="{211222A3-D432-4C31-832F-55D1CFF99F10}">
      <dsp:nvSpPr>
        <dsp:cNvPr id="0" name=""/>
        <dsp:cNvSpPr/>
      </dsp:nvSpPr>
      <dsp:spPr>
        <a:xfrm>
          <a:off x="8481007" y="352437"/>
          <a:ext cx="2024437" cy="2024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931765-B4CB-4299-A138-C164EA9D158A}">
      <dsp:nvSpPr>
        <dsp:cNvPr id="0" name=""/>
        <dsp:cNvSpPr/>
      </dsp:nvSpPr>
      <dsp:spPr>
        <a:xfrm>
          <a:off x="8912445" y="783874"/>
          <a:ext cx="1161562" cy="1161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C4E630-3B36-4212-8D68-2FA511C9A97A}">
      <dsp:nvSpPr>
        <dsp:cNvPr id="0" name=""/>
        <dsp:cNvSpPr/>
      </dsp:nvSpPr>
      <dsp:spPr>
        <a:xfrm>
          <a:off x="7833851" y="3007437"/>
          <a:ext cx="33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I would also try other models and see if that there is higher accuracy.</a:t>
          </a:r>
        </a:p>
      </dsp:txBody>
      <dsp:txXfrm>
        <a:off x="7833851" y="3007437"/>
        <a:ext cx="33187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BD200B-58C1-4F8A-B1D1-B47BC34F0DF2}">
      <dsp:nvSpPr>
        <dsp:cNvPr id="0" name=""/>
        <dsp:cNvSpPr/>
      </dsp:nvSpPr>
      <dsp:spPr>
        <a:xfrm>
          <a:off x="576849" y="1844"/>
          <a:ext cx="3135528" cy="18813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 would first check and see if the pricing is relatively close to what our competitors are selling. </a:t>
          </a:r>
        </a:p>
      </dsp:txBody>
      <dsp:txXfrm>
        <a:off x="576849" y="1844"/>
        <a:ext cx="3135528" cy="1881316"/>
      </dsp:txXfrm>
    </dsp:sp>
    <dsp:sp modelId="{20F566FC-577E-4197-AE8F-668E9CDC7F50}">
      <dsp:nvSpPr>
        <dsp:cNvPr id="0" name=""/>
        <dsp:cNvSpPr/>
      </dsp:nvSpPr>
      <dsp:spPr>
        <a:xfrm>
          <a:off x="4025930" y="1844"/>
          <a:ext cx="3135528" cy="1881316"/>
        </a:xfrm>
        <a:prstGeom prst="rect">
          <a:avLst/>
        </a:prstGeom>
        <a:solidFill>
          <a:schemeClr val="accent2">
            <a:hueOff val="0"/>
            <a:satOff val="0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After this I would see if we can begin pricing our vehicles at these amounts and see if we have more clients purchasing our vehicles at selected stores. </a:t>
          </a:r>
        </a:p>
      </dsp:txBody>
      <dsp:txXfrm>
        <a:off x="4025930" y="1844"/>
        <a:ext cx="3135528" cy="1881316"/>
      </dsp:txXfrm>
    </dsp:sp>
    <dsp:sp modelId="{FB92D3B0-2571-4385-9167-5D8E7B033E5D}">
      <dsp:nvSpPr>
        <dsp:cNvPr id="0" name=""/>
        <dsp:cNvSpPr/>
      </dsp:nvSpPr>
      <dsp:spPr>
        <a:xfrm>
          <a:off x="7475011" y="1844"/>
          <a:ext cx="3135528" cy="1881316"/>
        </a:xfrm>
        <a:prstGeom prst="rect">
          <a:avLst/>
        </a:prstGeom>
        <a:solidFill>
          <a:schemeClr val="accent2">
            <a:hueOff val="0"/>
            <a:satOff val="0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We would then check to see if the increase in customers buying vehicles has ended up increasing our profit at those stores compared to others over a year period.</a:t>
          </a:r>
        </a:p>
      </dsp:txBody>
      <dsp:txXfrm>
        <a:off x="7475011" y="1844"/>
        <a:ext cx="3135528" cy="1881316"/>
      </dsp:txXfrm>
    </dsp:sp>
    <dsp:sp modelId="{07CE0346-3AD9-44DA-8E4B-C72A20CBE8E5}">
      <dsp:nvSpPr>
        <dsp:cNvPr id="0" name=""/>
        <dsp:cNvSpPr/>
      </dsp:nvSpPr>
      <dsp:spPr>
        <a:xfrm>
          <a:off x="2301390" y="2196713"/>
          <a:ext cx="3135528" cy="1881316"/>
        </a:xfrm>
        <a:prstGeom prst="rect">
          <a:avLst/>
        </a:prstGeom>
        <a:solidFill>
          <a:schemeClr val="accent2">
            <a:hueOff val="0"/>
            <a:satOff val="0"/>
            <a:lumOff val="-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so, we implement it at every store. </a:t>
          </a:r>
        </a:p>
      </dsp:txBody>
      <dsp:txXfrm>
        <a:off x="2301390" y="2196713"/>
        <a:ext cx="3135528" cy="1881316"/>
      </dsp:txXfrm>
    </dsp:sp>
    <dsp:sp modelId="{A6EE8FBB-3347-40BA-9607-0C3989844DB0}">
      <dsp:nvSpPr>
        <dsp:cNvPr id="0" name=""/>
        <dsp:cNvSpPr/>
      </dsp:nvSpPr>
      <dsp:spPr>
        <a:xfrm>
          <a:off x="5750471" y="2196713"/>
          <a:ext cx="3135528" cy="1881316"/>
        </a:xfrm>
        <a:prstGeom prst="rect">
          <a:avLst/>
        </a:prstGeom>
        <a:solidFill>
          <a:schemeClr val="accent2">
            <a:hueOff val="0"/>
            <a:satOff val="0"/>
            <a:lumOff val="-1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If not we will give another year and check back then.</a:t>
          </a:r>
        </a:p>
      </dsp:txBody>
      <dsp:txXfrm>
        <a:off x="5750471" y="2196713"/>
        <a:ext cx="3135528" cy="18813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60903-9FF8-4D6E-A421-E191C2193DED}">
      <dsp:nvSpPr>
        <dsp:cNvPr id="0" name=""/>
        <dsp:cNvSpPr/>
      </dsp:nvSpPr>
      <dsp:spPr>
        <a:xfrm>
          <a:off x="2380695" y="239937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27CCF-97CA-4454-BEFB-D18FC57FB969}">
      <dsp:nvSpPr>
        <dsp:cNvPr id="0" name=""/>
        <dsp:cNvSpPr/>
      </dsp:nvSpPr>
      <dsp:spPr>
        <a:xfrm>
          <a:off x="2848695" y="70793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5CEBA-1869-4845-82E7-D74AE68F55F0}">
      <dsp:nvSpPr>
        <dsp:cNvPr id="0" name=""/>
        <dsp:cNvSpPr/>
      </dsp:nvSpPr>
      <dsp:spPr>
        <a:xfrm>
          <a:off x="1678695" y="311993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A potential issue that could mean is the loss of jobs of salesman in the car selling market. </a:t>
          </a:r>
        </a:p>
      </dsp:txBody>
      <dsp:txXfrm>
        <a:off x="1678695" y="3119937"/>
        <a:ext cx="3600000" cy="720000"/>
      </dsp:txXfrm>
    </dsp:sp>
    <dsp:sp modelId="{28DEF3FF-A948-47BB-ACD9-3ABECB7D6FB2}">
      <dsp:nvSpPr>
        <dsp:cNvPr id="0" name=""/>
        <dsp:cNvSpPr/>
      </dsp:nvSpPr>
      <dsp:spPr>
        <a:xfrm>
          <a:off x="6610695" y="239937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7DA3F5-C662-4B5F-8675-1BCAD52831EF}">
      <dsp:nvSpPr>
        <dsp:cNvPr id="0" name=""/>
        <dsp:cNvSpPr/>
      </dsp:nvSpPr>
      <dsp:spPr>
        <a:xfrm>
          <a:off x="7078695" y="70793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CE09DE-4688-4AF8-81BB-710B306105F0}">
      <dsp:nvSpPr>
        <dsp:cNvPr id="0" name=""/>
        <dsp:cNvSpPr/>
      </dsp:nvSpPr>
      <dsp:spPr>
        <a:xfrm>
          <a:off x="5908695" y="3119937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With people getting the prices that </a:t>
          </a:r>
          <a:r>
            <a:rPr lang="en-US" sz="1200" kern="1200"/>
            <a:t>they should instead of having to talk to a middleman will likely cause the loss of this job. </a:t>
          </a:r>
        </a:p>
      </dsp:txBody>
      <dsp:txXfrm>
        <a:off x="5908695" y="3119937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62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13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2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6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7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99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74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76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8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4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3/2/2024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61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9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0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1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3.png"/><Relationship Id="rId4" Type="http://schemas.openxmlformats.org/officeDocument/2006/relationships/image" Target="../media/image1.jpeg"/><Relationship Id="rId9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Cars in the car park">
            <a:extLst>
              <a:ext uri="{FF2B5EF4-FFF2-40B4-BE49-F238E27FC236}">
                <a16:creationId xmlns:a16="http://schemas.microsoft.com/office/drawing/2014/main" id="{D4C8157E-1AE3-0990-2CF7-962A8FE7EA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392" r="-1" b="-1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2E076F-7D4C-CFC7-90AE-46C172CDEC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33" y="686020"/>
            <a:ext cx="8630138" cy="274298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Car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E9F64-B00E-DA33-50FB-880BA8FA5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233" y="3602038"/>
            <a:ext cx="8630138" cy="256994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Nathan Reed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433877-8295-4A0D-94F7-BFD8A6336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FD208E-0612-408E-9D15-241B45325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0005FEAC-EF53-4E59-AFAA-B72D0F702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D9F4E7-B583-4E44-AE18-421B268FB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C41D6DC-5CB2-4929-AAA8-328E7AA84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810D7DDE-644B-4D22-86B4-C3FEDF985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5777DB78-76A6-4C7E-884B-AE5A8540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pic>
        <p:nvPicPr>
          <p:cNvPr id="5" name="Slide 1">
            <a:hlinkClick r:id="" action="ppaction://media"/>
            <a:extLst>
              <a:ext uri="{FF2B5EF4-FFF2-40B4-BE49-F238E27FC236}">
                <a16:creationId xmlns:a16="http://schemas.microsoft.com/office/drawing/2014/main" id="{F466E909-407B-F1F1-3C95-E7725CA15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26631" y="586718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24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07"/>
    </mc:Choice>
    <mc:Fallback>
      <p:transition spd="slow" advTm="8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88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85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63E5BFF9-8D75-4F8D-AA2E-E9AF4156B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5074A657-B6F7-47AE-B719-D3590207E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95AF5-CD36-4EE9-95DB-86D2A3931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227"/>
            <a:ext cx="12192000" cy="6861227"/>
            <a:chOff x="0" y="-3227"/>
            <a:chExt cx="12192000" cy="686122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EFB5B0C-DD84-4ACA-8A57-0DF5C9BAD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58790" y="124188"/>
              <a:ext cx="215755" cy="2157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37C3102-63A7-409A-A09D-56EBB4C81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9553" y="2866365"/>
              <a:ext cx="697984" cy="69798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A99EBC8-DA67-46D1-BE90-B240465A8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6134" y="3762066"/>
              <a:ext cx="230192" cy="2301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65540EA-046F-4AF0-8CEB-E2EFE6FD0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451544" y="-3227"/>
              <a:ext cx="2740456" cy="274045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5FE32756-B183-449F-BD63-0CD97BABA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21871" y="163409"/>
              <a:ext cx="2387894" cy="2387894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1A06E5-D53E-4F08-917B-C03F56DFD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060" y="599153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49B903-4F98-4946-9F6B-A42679E0DE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03403"/>
              <a:ext cx="1715504" cy="2954597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3BC73C-A7AD-48F4-B586-4F781FCB9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168300"/>
              <a:ext cx="1533337" cy="2555470"/>
            </a:xfrm>
            <a:custGeom>
              <a:avLst/>
              <a:gdLst>
                <a:gd name="connsiteX0" fmla="*/ 0 w 1986804"/>
                <a:gd name="connsiteY0" fmla="*/ 0 h 2902159"/>
                <a:gd name="connsiteX1" fmla="*/ 533594 w 1986804"/>
                <a:gd name="connsiteY1" fmla="*/ 0 h 2902159"/>
                <a:gd name="connsiteX2" fmla="*/ 1986804 w 1986804"/>
                <a:gd name="connsiteY2" fmla="*/ 1453211 h 2902159"/>
                <a:gd name="connsiteX3" fmla="*/ 1986804 w 1986804"/>
                <a:gd name="connsiteY3" fmla="*/ 2902159 h 2902159"/>
                <a:gd name="connsiteX4" fmla="*/ 537856 w 1986804"/>
                <a:gd name="connsiteY4" fmla="*/ 2902159 h 2902159"/>
                <a:gd name="connsiteX5" fmla="*/ 105713 w 1986804"/>
                <a:gd name="connsiteY5" fmla="*/ 2836826 h 2902159"/>
                <a:gd name="connsiteX6" fmla="*/ 0 w 1986804"/>
                <a:gd name="connsiteY6" fmla="*/ 2798136 h 290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6804" h="2902159">
                  <a:moveTo>
                    <a:pt x="0" y="0"/>
                  </a:moveTo>
                  <a:lnTo>
                    <a:pt x="533594" y="0"/>
                  </a:lnTo>
                  <a:cubicBezTo>
                    <a:pt x="1336188" y="0"/>
                    <a:pt x="1986804" y="650616"/>
                    <a:pt x="1986804" y="1453211"/>
                  </a:cubicBezTo>
                  <a:lnTo>
                    <a:pt x="1986804" y="2902159"/>
                  </a:lnTo>
                  <a:lnTo>
                    <a:pt x="537856" y="2902159"/>
                  </a:lnTo>
                  <a:cubicBezTo>
                    <a:pt x="387370" y="2902159"/>
                    <a:pt x="242226" y="2879286"/>
                    <a:pt x="105713" y="2836826"/>
                  </a:cubicBezTo>
                  <a:lnTo>
                    <a:pt x="0" y="279813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B3270C9-025A-41DD-997B-C8C6A6CBA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85047" y="4685933"/>
              <a:ext cx="2406953" cy="2172067"/>
            </a:xfrm>
            <a:custGeom>
              <a:avLst/>
              <a:gdLst>
                <a:gd name="connsiteX0" fmla="*/ 1229573 w 2406953"/>
                <a:gd name="connsiteY0" fmla="*/ 0 h 2172067"/>
                <a:gd name="connsiteX1" fmla="*/ 2406313 w 2406953"/>
                <a:gd name="connsiteY1" fmla="*/ 1496275 h 2172067"/>
                <a:gd name="connsiteX2" fmla="*/ 2406953 w 2406953"/>
                <a:gd name="connsiteY2" fmla="*/ 1499327 h 2172067"/>
                <a:gd name="connsiteX3" fmla="*/ 2406953 w 2406953"/>
                <a:gd name="connsiteY3" fmla="*/ 2172067 h 2172067"/>
                <a:gd name="connsiteX4" fmla="*/ 36154 w 2406953"/>
                <a:gd name="connsiteY4" fmla="*/ 2172067 h 2172067"/>
                <a:gd name="connsiteX5" fmla="*/ 13809 w 2406953"/>
                <a:gd name="connsiteY5" fmla="*/ 2065529 h 2172067"/>
                <a:gd name="connsiteX6" fmla="*/ 0 w 2406953"/>
                <a:gd name="connsiteY6" fmla="*/ 1873933 h 2172067"/>
                <a:gd name="connsiteX7" fmla="*/ 1229573 w 2406953"/>
                <a:gd name="connsiteY7" fmla="*/ 0 h 217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953" h="2172067">
                  <a:moveTo>
                    <a:pt x="1229573" y="0"/>
                  </a:moveTo>
                  <a:cubicBezTo>
                    <a:pt x="1229573" y="0"/>
                    <a:pt x="2170965" y="642363"/>
                    <a:pt x="2406313" y="1496275"/>
                  </a:cubicBezTo>
                  <a:lnTo>
                    <a:pt x="2406953" y="1499327"/>
                  </a:lnTo>
                  <a:lnTo>
                    <a:pt x="2406953" y="2172067"/>
                  </a:lnTo>
                  <a:lnTo>
                    <a:pt x="36154" y="2172067"/>
                  </a:lnTo>
                  <a:lnTo>
                    <a:pt x="13809" y="2065529"/>
                  </a:lnTo>
                  <a:cubicBezTo>
                    <a:pt x="4803" y="2002533"/>
                    <a:pt x="0" y="1938616"/>
                    <a:pt x="0" y="1873933"/>
                  </a:cubicBezTo>
                  <a:cubicBezTo>
                    <a:pt x="0" y="839004"/>
                    <a:pt x="1229573" y="0"/>
                    <a:pt x="1229573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Texture">
            <a:extLst>
              <a:ext uri="{FF2B5EF4-FFF2-40B4-BE49-F238E27FC236}">
                <a16:creationId xmlns:a16="http://schemas.microsoft.com/office/drawing/2014/main" id="{8DB0478B-1B97-4BFD-90B4-35597D821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6706C-BFCB-0EA1-7F1E-FBF7646A5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87" y="668049"/>
            <a:ext cx="6201379" cy="262442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Limitations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3B40C-6808-A31C-EBC0-9CCE64583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3787" y="3428999"/>
            <a:ext cx="6201379" cy="27479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With the dataset being over 3 years old, the dataset could struggle to take into account the market today after all the changes during Covid-19.</a:t>
            </a:r>
          </a:p>
        </p:txBody>
      </p:sp>
      <p:pic>
        <p:nvPicPr>
          <p:cNvPr id="4" name="Slide 10">
            <a:hlinkClick r:id="" action="ppaction://media"/>
            <a:extLst>
              <a:ext uri="{FF2B5EF4-FFF2-40B4-BE49-F238E27FC236}">
                <a16:creationId xmlns:a16="http://schemas.microsoft.com/office/drawing/2014/main" id="{900D28C3-625A-FDB5-95BC-BA0271C58A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43587" y="522830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62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97"/>
    </mc:Choice>
    <mc:Fallback>
      <p:transition spd="slow" advTm="22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1936B1-93FE-4B01-946C-9EEA26C4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49180" y="-1190"/>
            <a:ext cx="4311514" cy="6859191"/>
            <a:chOff x="7649180" y="-1190"/>
            <a:chExt cx="4311514" cy="685919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EE786F3-477C-4C7F-982F-D5967A1C1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9019" y="796196"/>
              <a:ext cx="351326" cy="351326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Graphic 18">
              <a:extLst>
                <a:ext uri="{FF2B5EF4-FFF2-40B4-BE49-F238E27FC236}">
                  <a16:creationId xmlns:a16="http://schemas.microsoft.com/office/drawing/2014/main" id="{418CCDB2-4B34-48D4-9A2D-0D6079CF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49180" y="4581409"/>
              <a:ext cx="856614" cy="1305524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72AA2865-B591-4E0F-8C6C-78BC7EB97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3703" y="1605901"/>
              <a:ext cx="3646991" cy="3646990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0E53B0F-B47E-4B4F-95BD-1ACA8307D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66922" y="5224794"/>
              <a:ext cx="439469" cy="4394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2B6F8B-EA89-4031-A840-F55D3591B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4482" y="-1190"/>
              <a:ext cx="3597981" cy="1501977"/>
            </a:xfrm>
            <a:custGeom>
              <a:avLst/>
              <a:gdLst>
                <a:gd name="connsiteX0" fmla="*/ 0 w 3597981"/>
                <a:gd name="connsiteY0" fmla="*/ 0 h 1501977"/>
                <a:gd name="connsiteX1" fmla="*/ 3597981 w 3597981"/>
                <a:gd name="connsiteY1" fmla="*/ 0 h 1501977"/>
                <a:gd name="connsiteX2" fmla="*/ 3590068 w 3597981"/>
                <a:gd name="connsiteY2" fmla="*/ 51850 h 1501977"/>
                <a:gd name="connsiteX3" fmla="*/ 1810819 w 3597981"/>
                <a:gd name="connsiteY3" fmla="*/ 1501977 h 1501977"/>
                <a:gd name="connsiteX4" fmla="*/ 0 w 3597981"/>
                <a:gd name="connsiteY4" fmla="*/ 1501977 h 150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981" h="1501977">
                  <a:moveTo>
                    <a:pt x="0" y="0"/>
                  </a:moveTo>
                  <a:lnTo>
                    <a:pt x="3597981" y="0"/>
                  </a:lnTo>
                  <a:lnTo>
                    <a:pt x="3590068" y="51850"/>
                  </a:lnTo>
                  <a:cubicBezTo>
                    <a:pt x="3420721" y="879443"/>
                    <a:pt x="2688479" y="1501977"/>
                    <a:pt x="1810819" y="1501977"/>
                  </a:cubicBezTo>
                  <a:lnTo>
                    <a:pt x="0" y="1501977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CA8F17D-1704-4F07-BF74-1791E01C2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2990" y="5358010"/>
              <a:ext cx="3597678" cy="1499991"/>
            </a:xfrm>
            <a:custGeom>
              <a:avLst/>
              <a:gdLst>
                <a:gd name="connsiteX0" fmla="*/ 1786859 w 3597678"/>
                <a:gd name="connsiteY0" fmla="*/ 0 h 1499991"/>
                <a:gd name="connsiteX1" fmla="*/ 3597678 w 3597678"/>
                <a:gd name="connsiteY1" fmla="*/ 0 h 1499991"/>
                <a:gd name="connsiteX2" fmla="*/ 3597678 w 3597678"/>
                <a:gd name="connsiteY2" fmla="*/ 1499991 h 1499991"/>
                <a:gd name="connsiteX3" fmla="*/ 0 w 3597678"/>
                <a:gd name="connsiteY3" fmla="*/ 1499991 h 1499991"/>
                <a:gd name="connsiteX4" fmla="*/ 7610 w 3597678"/>
                <a:gd name="connsiteY4" fmla="*/ 1450127 h 1499991"/>
                <a:gd name="connsiteX5" fmla="*/ 1786859 w 3597678"/>
                <a:gd name="connsiteY5" fmla="*/ 0 h 149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7678" h="1499991">
                  <a:moveTo>
                    <a:pt x="1786859" y="0"/>
                  </a:moveTo>
                  <a:lnTo>
                    <a:pt x="3597678" y="0"/>
                  </a:lnTo>
                  <a:lnTo>
                    <a:pt x="3597678" y="1499991"/>
                  </a:lnTo>
                  <a:lnTo>
                    <a:pt x="0" y="1499991"/>
                  </a:lnTo>
                  <a:lnTo>
                    <a:pt x="7610" y="1450127"/>
                  </a:lnTo>
                  <a:cubicBezTo>
                    <a:pt x="176957" y="622534"/>
                    <a:pt x="909198" y="0"/>
                    <a:pt x="178685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9E8A8-4386-E3C8-B197-2F5BE1AC3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F248-A5B9-C3E4-C99E-9F09617FB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>
            <a:normAutofit/>
          </a:bodyPr>
          <a:lstStyle/>
          <a:p>
            <a:r>
              <a:rPr lang="en-US" dirty="0"/>
              <a:t>It is a struggle to know if this data set still works well after all the changes in the price for used cars during Covid-19.</a:t>
            </a:r>
          </a:p>
          <a:p>
            <a:r>
              <a:rPr lang="en-US" dirty="0"/>
              <a:t>The data does not fit under any model very well that was selected.</a:t>
            </a:r>
          </a:p>
        </p:txBody>
      </p:sp>
      <p:pic>
        <p:nvPicPr>
          <p:cNvPr id="4" name="Slide 11">
            <a:hlinkClick r:id="" action="ppaction://media"/>
            <a:extLst>
              <a:ext uri="{FF2B5EF4-FFF2-40B4-BE49-F238E27FC236}">
                <a16:creationId xmlns:a16="http://schemas.microsoft.com/office/drawing/2014/main" id="{1263CE22-1198-55A9-B329-DB7F750622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21819" y="520561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811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82"/>
    </mc:Choice>
    <mc:Fallback>
      <p:transition spd="slow" advTm="33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8D7EF-7952-E920-BA09-0571CE66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en-US" dirty="0"/>
              <a:t>Future Uses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D731A5-63F0-D4CF-4139-82C482EC7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4783016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Slide 12">
            <a:hlinkClick r:id="" action="ppaction://media"/>
            <a:extLst>
              <a:ext uri="{FF2B5EF4-FFF2-40B4-BE49-F238E27FC236}">
                <a16:creationId xmlns:a16="http://schemas.microsoft.com/office/drawing/2014/main" id="{BA49091F-9584-A960-7C0D-47E50551F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43937" y="68103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5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52"/>
    </mc:Choice>
    <mc:Fallback>
      <p:transition spd="slow" advTm="34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85D14-A295-7F6A-E786-F0050C6B1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D9314A-7A3A-4079-80BB-DBBFBAA72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126928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Slide 13">
            <a:hlinkClick r:id="" action="ppaction://media"/>
            <a:extLst>
              <a:ext uri="{FF2B5EF4-FFF2-40B4-BE49-F238E27FC236}">
                <a16:creationId xmlns:a16="http://schemas.microsoft.com/office/drawing/2014/main" id="{9FAEDF7B-E6DB-8152-1A41-6DE5CB1B6E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144000" y="133083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0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81"/>
    </mc:Choice>
    <mc:Fallback>
      <p:transition spd="slow" advTm="32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4A345E-6D5C-2F8C-CA73-4C420157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en-US" dirty="0"/>
              <a:t>Implementation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8EA972-D5C2-F22F-0391-656FE06F73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31990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Slide 14">
            <a:hlinkClick r:id="" action="ppaction://media"/>
            <a:extLst>
              <a:ext uri="{FF2B5EF4-FFF2-40B4-BE49-F238E27FC236}">
                <a16:creationId xmlns:a16="http://schemas.microsoft.com/office/drawing/2014/main" id="{7CF1660A-554E-10BE-F93C-D387106F0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36793" y="46391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8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30"/>
    </mc:Choice>
    <mc:Fallback>
      <p:transition spd="slow" advTm="51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C25E6-314A-6762-327C-45351CDC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en-US" dirty="0"/>
              <a:t>Ethical Assessment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5F1A0B-6416-A28A-CB64-964A66A56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7231823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Slide 15">
            <a:hlinkClick r:id="" action="ppaction://media"/>
            <a:extLst>
              <a:ext uri="{FF2B5EF4-FFF2-40B4-BE49-F238E27FC236}">
                <a16:creationId xmlns:a16="http://schemas.microsoft.com/office/drawing/2014/main" id="{ECB3D53B-0E80-BACF-C38F-A1CD9AFF8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0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85"/>
    </mc:Choice>
    <mc:Fallback>
      <p:transition spd="slow" advTm="22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0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C1936B1-93FE-4B01-946C-9EEA26C48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49180" y="-1190"/>
            <a:ext cx="4311514" cy="6859191"/>
            <a:chOff x="7649180" y="-1190"/>
            <a:chExt cx="4311514" cy="6859191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FEE786F3-477C-4C7F-982F-D5967A1C1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9019" y="796196"/>
              <a:ext cx="351326" cy="351326"/>
            </a:xfrm>
            <a:prstGeom prst="ellipse">
              <a:avLst/>
            </a:pr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4" name="Graphic 18">
              <a:extLst>
                <a:ext uri="{FF2B5EF4-FFF2-40B4-BE49-F238E27FC236}">
                  <a16:creationId xmlns:a16="http://schemas.microsoft.com/office/drawing/2014/main" id="{418CCDB2-4B34-48D4-9A2D-0D6079CF8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49180" y="4581409"/>
              <a:ext cx="856614" cy="1305524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Graphic 9">
              <a:extLst>
                <a:ext uri="{FF2B5EF4-FFF2-40B4-BE49-F238E27FC236}">
                  <a16:creationId xmlns:a16="http://schemas.microsoft.com/office/drawing/2014/main" id="{72AA2865-B591-4E0F-8C6C-78BC7EB971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3703" y="1605901"/>
              <a:ext cx="3646991" cy="3646990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A0E53B0F-B47E-4B4F-95BD-1ACA8307D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66922" y="5224794"/>
              <a:ext cx="439469" cy="43946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5F2B6F8B-EA89-4031-A840-F55D3591B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4482" y="-1190"/>
              <a:ext cx="3597981" cy="1501977"/>
            </a:xfrm>
            <a:custGeom>
              <a:avLst/>
              <a:gdLst>
                <a:gd name="connsiteX0" fmla="*/ 0 w 3597981"/>
                <a:gd name="connsiteY0" fmla="*/ 0 h 1501977"/>
                <a:gd name="connsiteX1" fmla="*/ 3597981 w 3597981"/>
                <a:gd name="connsiteY1" fmla="*/ 0 h 1501977"/>
                <a:gd name="connsiteX2" fmla="*/ 3590068 w 3597981"/>
                <a:gd name="connsiteY2" fmla="*/ 51850 h 1501977"/>
                <a:gd name="connsiteX3" fmla="*/ 1810819 w 3597981"/>
                <a:gd name="connsiteY3" fmla="*/ 1501977 h 1501977"/>
                <a:gd name="connsiteX4" fmla="*/ 0 w 3597981"/>
                <a:gd name="connsiteY4" fmla="*/ 1501977 h 1501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7981" h="1501977">
                  <a:moveTo>
                    <a:pt x="0" y="0"/>
                  </a:moveTo>
                  <a:lnTo>
                    <a:pt x="3597981" y="0"/>
                  </a:lnTo>
                  <a:lnTo>
                    <a:pt x="3590068" y="51850"/>
                  </a:lnTo>
                  <a:cubicBezTo>
                    <a:pt x="3420721" y="879443"/>
                    <a:pt x="2688479" y="1501977"/>
                    <a:pt x="1810819" y="1501977"/>
                  </a:cubicBezTo>
                  <a:lnTo>
                    <a:pt x="0" y="1501977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CA8F17D-1704-4F07-BF74-1791E01C2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42990" y="5358010"/>
              <a:ext cx="3597678" cy="1499991"/>
            </a:xfrm>
            <a:custGeom>
              <a:avLst/>
              <a:gdLst>
                <a:gd name="connsiteX0" fmla="*/ 1786859 w 3597678"/>
                <a:gd name="connsiteY0" fmla="*/ 0 h 1499991"/>
                <a:gd name="connsiteX1" fmla="*/ 3597678 w 3597678"/>
                <a:gd name="connsiteY1" fmla="*/ 0 h 1499991"/>
                <a:gd name="connsiteX2" fmla="*/ 3597678 w 3597678"/>
                <a:gd name="connsiteY2" fmla="*/ 1499991 h 1499991"/>
                <a:gd name="connsiteX3" fmla="*/ 0 w 3597678"/>
                <a:gd name="connsiteY3" fmla="*/ 1499991 h 1499991"/>
                <a:gd name="connsiteX4" fmla="*/ 7610 w 3597678"/>
                <a:gd name="connsiteY4" fmla="*/ 1450127 h 1499991"/>
                <a:gd name="connsiteX5" fmla="*/ 1786859 w 3597678"/>
                <a:gd name="connsiteY5" fmla="*/ 0 h 149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7678" h="1499991">
                  <a:moveTo>
                    <a:pt x="1786859" y="0"/>
                  </a:moveTo>
                  <a:lnTo>
                    <a:pt x="3597678" y="0"/>
                  </a:lnTo>
                  <a:lnTo>
                    <a:pt x="3597678" y="1499991"/>
                  </a:lnTo>
                  <a:lnTo>
                    <a:pt x="0" y="1499991"/>
                  </a:lnTo>
                  <a:lnTo>
                    <a:pt x="7610" y="1450127"/>
                  </a:lnTo>
                  <a:cubicBezTo>
                    <a:pt x="176957" y="622534"/>
                    <a:pt x="909198" y="0"/>
                    <a:pt x="1786859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39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489A4-A823-F3BE-18B2-8A0A1F792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en-US"/>
              <a:t>Sources</a:t>
            </a:r>
            <a:endParaRPr lang="en-US" dirty="0"/>
          </a:p>
        </p:txBody>
      </p:sp>
      <p:graphicFrame>
        <p:nvGraphicFramePr>
          <p:cNvPr id="140" name="Content Placeholder 2">
            <a:extLst>
              <a:ext uri="{FF2B5EF4-FFF2-40B4-BE49-F238E27FC236}">
                <a16:creationId xmlns:a16="http://schemas.microsoft.com/office/drawing/2014/main" id="{72CE0654-D3D4-8DD6-0B66-C34D13A967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5075228"/>
              </p:ext>
            </p:extLst>
          </p:nvPr>
        </p:nvGraphicFramePr>
        <p:xfrm>
          <a:off x="457200" y="2096713"/>
          <a:ext cx="7685037" cy="40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Slide 16">
            <a:hlinkClick r:id="" action="ppaction://media"/>
            <a:extLst>
              <a:ext uri="{FF2B5EF4-FFF2-40B4-BE49-F238E27FC236}">
                <a16:creationId xmlns:a16="http://schemas.microsoft.com/office/drawing/2014/main" id="{157DF5B1-1302-4764-B7F2-EF280ECF2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586288" y="82477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7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28"/>
    </mc:Choice>
    <mc:Fallback>
      <p:transition spd="slow" advTm="9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A10A3-4F9F-B389-552A-A40B719EB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D34A1E-770D-3A73-4F06-5FA9DE4731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811049"/>
              </p:ext>
            </p:extLst>
          </p:nvPr>
        </p:nvGraphicFramePr>
        <p:xfrm>
          <a:off x="457200" y="2096713"/>
          <a:ext cx="7685037" cy="40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0EE027D0-89E8-31B0-D95F-7C19AD030C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15575" y="557688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88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76"/>
    </mc:Choice>
    <mc:Fallback>
      <p:transition spd="slow" advTm="25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F18D-E314-50E2-F7E6-A6BB7B18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BA40BB-35DE-3013-9242-FE9C6FE775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012368"/>
              </p:ext>
            </p:extLst>
          </p:nvPr>
        </p:nvGraphicFramePr>
        <p:xfrm>
          <a:off x="457200" y="2096713"/>
          <a:ext cx="7685037" cy="408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Slide 3">
            <a:hlinkClick r:id="" action="ppaction://media"/>
            <a:extLst>
              <a:ext uri="{FF2B5EF4-FFF2-40B4-BE49-F238E27FC236}">
                <a16:creationId xmlns:a16="http://schemas.microsoft.com/office/drawing/2014/main" id="{36A43205-730A-0435-2A63-3584FC53BB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37031" y="58721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5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31"/>
    </mc:Choice>
    <mc:Fallback>
      <p:transition spd="slow" advTm="38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Background Leaf">
            <a:extLst>
              <a:ext uri="{FF2B5EF4-FFF2-40B4-BE49-F238E27FC236}">
                <a16:creationId xmlns:a16="http://schemas.microsoft.com/office/drawing/2014/main" id="{E00BDB36-26F9-4870-887D-DBEBE42AD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04504" y="-5716"/>
            <a:ext cx="8284448" cy="6858000"/>
          </a:xfrm>
          <a:custGeom>
            <a:avLst/>
            <a:gdLst>
              <a:gd name="connsiteX0" fmla="*/ 0 w 8284448"/>
              <a:gd name="connsiteY0" fmla="*/ 0 h 6858000"/>
              <a:gd name="connsiteX1" fmla="*/ 5949669 w 8284448"/>
              <a:gd name="connsiteY1" fmla="*/ 0 h 6858000"/>
              <a:gd name="connsiteX2" fmla="*/ 6097735 w 8284448"/>
              <a:gd name="connsiteY2" fmla="*/ 77067 h 6858000"/>
              <a:gd name="connsiteX3" fmla="*/ 8284448 w 8284448"/>
              <a:gd name="connsiteY3" fmla="*/ 3810917 h 6858000"/>
              <a:gd name="connsiteX4" fmla="*/ 8284448 w 8284448"/>
              <a:gd name="connsiteY4" fmla="*/ 6858000 h 6858000"/>
              <a:gd name="connsiteX5" fmla="*/ 1225332 w 8284448"/>
              <a:gd name="connsiteY5" fmla="*/ 6858000 h 6858000"/>
              <a:gd name="connsiteX6" fmla="*/ 1163726 w 8284448"/>
              <a:gd name="connsiteY6" fmla="*/ 6801098 h 6858000"/>
              <a:gd name="connsiteX7" fmla="*/ 24800 w 8284448"/>
              <a:gd name="connsiteY7" fmla="*/ 4654257 h 6858000"/>
              <a:gd name="connsiteX8" fmla="*/ 0 w 8284448"/>
              <a:gd name="connsiteY8" fmla="*/ 44891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84448" h="6858000">
                <a:moveTo>
                  <a:pt x="0" y="0"/>
                </a:moveTo>
                <a:lnTo>
                  <a:pt x="5949669" y="0"/>
                </a:lnTo>
                <a:lnTo>
                  <a:pt x="6097735" y="77067"/>
                </a:lnTo>
                <a:cubicBezTo>
                  <a:pt x="7400247" y="796137"/>
                  <a:pt x="8284448" y="2198576"/>
                  <a:pt x="8284448" y="3810917"/>
                </a:cubicBezTo>
                <a:lnTo>
                  <a:pt x="8284448" y="6858000"/>
                </a:lnTo>
                <a:lnTo>
                  <a:pt x="1225332" y="6858000"/>
                </a:lnTo>
                <a:lnTo>
                  <a:pt x="1163726" y="6801098"/>
                </a:lnTo>
                <a:cubicBezTo>
                  <a:pt x="596622" y="6224771"/>
                  <a:pt x="191778" y="5483545"/>
                  <a:pt x="24800" y="4654257"/>
                </a:cubicBezTo>
                <a:lnTo>
                  <a:pt x="0" y="4489113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173802-DD40-5FB1-CDEE-D3197AF09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3313075" cy="5589741"/>
          </a:xfrm>
        </p:spPr>
        <p:txBody>
          <a:bodyPr>
            <a:normAutofit/>
          </a:bodyPr>
          <a:lstStyle/>
          <a:p>
            <a:r>
              <a:rPr lang="en-US" dirty="0"/>
              <a:t>Data Explanation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E4E3C0-DFE2-7041-83A8-3E0E391696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396467"/>
              </p:ext>
            </p:extLst>
          </p:nvPr>
        </p:nvGraphicFramePr>
        <p:xfrm>
          <a:off x="4866688" y="668048"/>
          <a:ext cx="6883352" cy="5508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Slide 4">
            <a:hlinkClick r:id="" action="ppaction://media"/>
            <a:extLst>
              <a:ext uri="{FF2B5EF4-FFF2-40B4-BE49-F238E27FC236}">
                <a16:creationId xmlns:a16="http://schemas.microsoft.com/office/drawing/2014/main" id="{92D5CEC4-A096-C61B-8F64-C961F26E50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61337" y="5098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0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28"/>
    </mc:Choice>
    <mc:Fallback>
      <p:transition spd="slow" advTm="58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C94B-57A4-41C8-640C-AB738619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Visualizations</a:t>
            </a:r>
            <a:endParaRPr lang="en-US" dirty="0"/>
          </a:p>
        </p:txBody>
      </p:sp>
      <p:pic>
        <p:nvPicPr>
          <p:cNvPr id="4" name="Content Placeholder 3" descr="A graph of a number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DB772052-4FCC-6C10-DEF4-76F7248E7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7928" y="3117954"/>
            <a:ext cx="4670308" cy="3563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E6176-595E-22AE-937B-5F0E4FA67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193" y="219155"/>
            <a:ext cx="4805327" cy="2838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E45AD1-F495-2B44-ADFB-744F16CE1E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3405" y="3133017"/>
            <a:ext cx="5944115" cy="3548180"/>
          </a:xfrm>
          <a:prstGeom prst="rect">
            <a:avLst/>
          </a:prstGeom>
        </p:spPr>
      </p:pic>
      <p:pic>
        <p:nvPicPr>
          <p:cNvPr id="7" name="Slide 5">
            <a:hlinkClick r:id="" action="ppaction://media"/>
            <a:extLst>
              <a:ext uri="{FF2B5EF4-FFF2-40B4-BE49-F238E27FC236}">
                <a16:creationId xmlns:a16="http://schemas.microsoft.com/office/drawing/2014/main" id="{A1814C72-7FCE-8091-56A1-3CEF4E8418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7293" y="4476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40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93"/>
    </mc:Choice>
    <mc:Fallback>
      <p:transition spd="slow" advTm="102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9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9F779-424C-20AE-00D1-DE2EE8355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2FB19-019F-F362-C781-16EDF2AC5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the target variable Price being numeric I need to do a regression model.</a:t>
            </a:r>
          </a:p>
          <a:p>
            <a:r>
              <a:rPr lang="en-US" dirty="0"/>
              <a:t>I decided to use Linear, Ridge, and Lasso regression models.</a:t>
            </a:r>
          </a:p>
        </p:txBody>
      </p:sp>
      <p:pic>
        <p:nvPicPr>
          <p:cNvPr id="4" name="Slide 6">
            <a:hlinkClick r:id="" action="ppaction://media"/>
            <a:extLst>
              <a:ext uri="{FF2B5EF4-FFF2-40B4-BE49-F238E27FC236}">
                <a16:creationId xmlns:a16="http://schemas.microsoft.com/office/drawing/2014/main" id="{B828D091-62EA-55ED-01F5-9D0C19963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1688" y="511254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0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08"/>
    </mc:Choice>
    <mc:Fallback>
      <p:transition spd="slow" advTm="23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3FFB0B4B-B126-43E0-A25C-BA563433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Graphic 9">
            <a:extLst>
              <a:ext uri="{FF2B5EF4-FFF2-40B4-BE49-F238E27FC236}">
                <a16:creationId xmlns:a16="http://schemas.microsoft.com/office/drawing/2014/main" id="{D9C0F9DF-6CF4-451E-A975-A223B0DD4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AC256-D7D0-96E7-612D-A6F10809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503557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33179-785B-397E-0E59-E222249E8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503557" cy="3804458"/>
          </a:xfrm>
        </p:spPr>
        <p:txBody>
          <a:bodyPr>
            <a:normAutofit/>
          </a:bodyPr>
          <a:lstStyle/>
          <a:p>
            <a:r>
              <a:rPr lang="en-US" dirty="0"/>
              <a:t>After training the data I came to the conclusion that the Lasso model was the best as it had the lowest RMSE. </a:t>
            </a:r>
          </a:p>
          <a:p>
            <a:r>
              <a:rPr lang="en-US" dirty="0"/>
              <a:t>I then checked to see the accuracy of this mode and it cam out to be only 27% .</a:t>
            </a:r>
          </a:p>
          <a:p>
            <a:r>
              <a:rPr lang="en-US" dirty="0"/>
              <a:t>With this there is likely and even better model than the three I have chosen. </a:t>
            </a:r>
          </a:p>
          <a:p>
            <a:r>
              <a:rPr lang="en-US" dirty="0"/>
              <a:t>We could try a transformation as well in the future to see if this would increase the accuracy.</a:t>
            </a:r>
          </a:p>
        </p:txBody>
      </p:sp>
      <p:pic>
        <p:nvPicPr>
          <p:cNvPr id="4" name="Picture 3" descr="A number with numbers on it&#10;&#10;Description automatically generated">
            <a:extLst>
              <a:ext uri="{FF2B5EF4-FFF2-40B4-BE49-F238E27FC236}">
                <a16:creationId xmlns:a16="http://schemas.microsoft.com/office/drawing/2014/main" id="{33CC1611-6D5B-1082-6B4B-9EF30F0E7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3693" y="1378268"/>
            <a:ext cx="4117237" cy="1247280"/>
          </a:xfrm>
          <a:prstGeom prst="rect">
            <a:avLst/>
          </a:prstGeom>
        </p:spPr>
      </p:pic>
      <p:pic>
        <p:nvPicPr>
          <p:cNvPr id="5" name="Picture 4" descr="A number on a white background&#10;&#10;Description automatically generated">
            <a:extLst>
              <a:ext uri="{FF2B5EF4-FFF2-40B4-BE49-F238E27FC236}">
                <a16:creationId xmlns:a16="http://schemas.microsoft.com/office/drawing/2014/main" id="{3B662E1C-15C1-431D-D684-6284F04D1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3693" y="4189261"/>
            <a:ext cx="4117237" cy="792567"/>
          </a:xfrm>
          <a:prstGeom prst="rect">
            <a:avLst/>
          </a:prstGeom>
        </p:spPr>
      </p:pic>
      <p:pic>
        <p:nvPicPr>
          <p:cNvPr id="6" name="Slide 7">
            <a:hlinkClick r:id="" action="ppaction://media"/>
            <a:extLst>
              <a:ext uri="{FF2B5EF4-FFF2-40B4-BE49-F238E27FC236}">
                <a16:creationId xmlns:a16="http://schemas.microsoft.com/office/drawing/2014/main" id="{8371A6EC-D85D-C59D-0C87-F2DCC40230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4476" y="551973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85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10"/>
    </mc:Choice>
    <mc:Fallback>
      <p:transition spd="slow" advTm="63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6AF8CF-633E-412E-96E3-67B7B9632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D7166A1-C3C1-4FC8-BE48-DE359B61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557B6F1-5BA8-43C0-9951-35E8513BF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FA9AA9-0E23-474D-97B8-2998484A9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CDFD59-E3B8-4EC9-AB9D-EE34EB1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F1A280C6-1700-4098-9578-CD91F8EFB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8FAF8CC6-F036-444B-AEB8-DF82B64BA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4526BE-37E0-F9CB-DAD6-BC2BF629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9484191" cy="132556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F5CA89-4471-FAC1-F92B-2DEBD3C938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742845"/>
              </p:ext>
            </p:extLst>
          </p:nvPr>
        </p:nvGraphicFramePr>
        <p:xfrm>
          <a:off x="457200" y="2097088"/>
          <a:ext cx="9484254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Slide 8">
            <a:hlinkClick r:id="" action="ppaction://media"/>
            <a:extLst>
              <a:ext uri="{FF2B5EF4-FFF2-40B4-BE49-F238E27FC236}">
                <a16:creationId xmlns:a16="http://schemas.microsoft.com/office/drawing/2014/main" id="{B43D4035-480A-9ECD-B2BE-BDB915DA90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64544" y="25977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6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50"/>
    </mc:Choice>
    <mc:Fallback>
      <p:transition spd="slow" advTm="33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057FE-5CDA-F987-BE2D-1774A893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en-US" dirty="0"/>
              <a:t>Assumptions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F2BF27-F35C-A61C-FAB7-5D90D99012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3426248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Slide 9">
            <a:hlinkClick r:id="" action="ppaction://media"/>
            <a:extLst>
              <a:ext uri="{FF2B5EF4-FFF2-40B4-BE49-F238E27FC236}">
                <a16:creationId xmlns:a16="http://schemas.microsoft.com/office/drawing/2014/main" id="{992BE06C-6863-2F60-DFD1-401102BA1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01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93"/>
    </mc:Choice>
    <mc:Fallback>
      <p:transition spd="slow" advTm="24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ropicVTI">
  <a:themeElements>
    <a:clrScheme name="Grayscal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5B5B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930</Words>
  <Application>Microsoft Office PowerPoint</Application>
  <PresentationFormat>Widescreen</PresentationFormat>
  <Paragraphs>67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Nova</vt:lpstr>
      <vt:lpstr>TropicVTI</vt:lpstr>
      <vt:lpstr>Car Price Prediction</vt:lpstr>
      <vt:lpstr>Business Problem</vt:lpstr>
      <vt:lpstr>Background</vt:lpstr>
      <vt:lpstr>Data Explanation</vt:lpstr>
      <vt:lpstr>Visualizations</vt:lpstr>
      <vt:lpstr>Methods</vt:lpstr>
      <vt:lpstr>Analysis</vt:lpstr>
      <vt:lpstr>Conclusion</vt:lpstr>
      <vt:lpstr>Assumptions</vt:lpstr>
      <vt:lpstr>Limitations</vt:lpstr>
      <vt:lpstr>Challenges</vt:lpstr>
      <vt:lpstr>Future Uses</vt:lpstr>
      <vt:lpstr>Recommendations</vt:lpstr>
      <vt:lpstr>Implementation Plan</vt:lpstr>
      <vt:lpstr>Ethical Assessment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</dc:title>
  <dc:creator>Nathan Reed</dc:creator>
  <cp:lastModifiedBy>Nathan Reed</cp:lastModifiedBy>
  <cp:revision>1</cp:revision>
  <dcterms:created xsi:type="dcterms:W3CDTF">2024-03-02T17:48:07Z</dcterms:created>
  <dcterms:modified xsi:type="dcterms:W3CDTF">2024-03-02T20:52:57Z</dcterms:modified>
</cp:coreProperties>
</file>